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4789" r:id="rId3"/>
    <p:sldId id="2204" r:id="rId5"/>
    <p:sldId id="2205" r:id="rId6"/>
    <p:sldId id="2206" r:id="rId7"/>
    <p:sldId id="2207" r:id="rId8"/>
    <p:sldId id="2208" r:id="rId9"/>
    <p:sldId id="2209" r:id="rId10"/>
    <p:sldId id="2210" r:id="rId11"/>
    <p:sldId id="4784" r:id="rId12"/>
    <p:sldId id="4883" r:id="rId13"/>
  </p:sldIdLst>
  <p:sldSz cx="12192000" cy="6858000"/>
  <p:notesSz cx="6858000" cy="9144000"/>
  <p:embeddedFontLst>
    <p:embeddedFont>
      <p:font typeface="微软雅黑" panose="020B0503020204020204" pitchFamily="34" charset="-122"/>
      <p:regular r:id="rId18"/>
    </p:embeddedFont>
    <p:embeddedFont>
      <p:font typeface="Segoe UI" panose="020B0502040204020203" pitchFamily="34" charset="0"/>
      <p:regular r:id="rId19"/>
      <p:bold r:id="rId20"/>
      <p:italic r:id="rId21"/>
      <p:boldItalic r:id="rId22"/>
    </p:embeddedFont>
    <p:embeddedFont>
      <p:font typeface="义启小楷书" panose="02010601030101010101" pitchFamily="2" charset="-128"/>
      <p:regular r:id="rId23"/>
    </p:embeddedFont>
    <p:embeddedFont>
      <p:font typeface="Segoe UI Black" panose="020B0A02040204020203" pitchFamily="34" charset="0"/>
      <p:bold r:id="rId24"/>
    </p:embeddedFont>
    <p:embeddedFont>
      <p:font typeface="Arial Black" panose="020B0A04020102020204" pitchFamily="34" charset="0"/>
      <p:bold r:id="rId25"/>
    </p:embeddedFont>
    <p:embeddedFont>
      <p:font typeface="黑体" panose="02010609060101010101" pitchFamily="49" charset="-122"/>
      <p:regular r:id="rId26"/>
    </p:embeddedFont>
    <p:embeddedFont>
      <p:font typeface="Algerian" panose="04020705040A02060702" pitchFamily="82" charset="0"/>
      <p:regular r:id="rId27"/>
    </p:embeddedFont>
    <p:embeddedFont>
      <p:font typeface="等线" panose="02010600030101010101" charset="-122"/>
      <p:regular r:id="rId28"/>
    </p:embeddedFont>
  </p:embeddedFontLst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26" userDrawn="1">
          <p15:clr>
            <a:srgbClr val="A4A3A4"/>
          </p15:clr>
        </p15:guide>
        <p15:guide id="2" pos="388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7C7F"/>
    <a:srgbClr val="1387B7"/>
    <a:srgbClr val="7030A0"/>
    <a:srgbClr val="0000FF"/>
    <a:srgbClr val="0066FF"/>
    <a:srgbClr val="FFC000"/>
    <a:srgbClr val="FFFFFF"/>
    <a:srgbClr val="4472C4"/>
    <a:srgbClr val="FFFF99"/>
    <a:srgbClr val="7FC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5" autoAdjust="0"/>
    <p:restoredTop sz="73034" autoAdjust="0"/>
  </p:normalViewPr>
  <p:slideViewPr>
    <p:cSldViewPr snapToGrid="0" showGuides="1">
      <p:cViewPr varScale="1">
        <p:scale>
          <a:sx n="113" d="100"/>
          <a:sy n="113" d="100"/>
        </p:scale>
        <p:origin x="1992" y="72"/>
      </p:cViewPr>
      <p:guideLst>
        <p:guide orient="horz" pos="3226"/>
        <p:guide pos="388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gs" Target="tags/tag1.xml"/><Relationship Id="rId28" Type="http://schemas.openxmlformats.org/officeDocument/2006/relationships/font" Target="fonts/font11.fntdata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5A9D10-00A1-4316-9DBF-1CFF2F39C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21E0D4-31D8-4080-A573-64BBB9E87E7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wdp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17FD3C-5E99-4122-A1EC-C8FBF6B078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>
                <a:effectLst/>
              </a:rPr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259034-BEED-4024-A934-72E55E0D31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/>
        </p:nvGrpSpPr>
        <p:grpSpPr>
          <a:xfrm>
            <a:off x="4049" y="-2356"/>
            <a:ext cx="12187951" cy="6993161"/>
            <a:chOff x="4049" y="26519"/>
            <a:chExt cx="12187951" cy="6993161"/>
          </a:xfrm>
        </p:grpSpPr>
        <p:pic>
          <p:nvPicPr>
            <p:cNvPr id="28" name="图片 27"/>
            <p:cNvPicPr>
              <a:picLocks noChangeAspect="1"/>
            </p:cNvPicPr>
            <p:nvPr userDrawn="1"/>
          </p:nvPicPr>
          <p:blipFill rotWithShape="1">
            <a:blip r:embed="rId2">
              <a:clrChange>
                <a:clrFrom>
                  <a:srgbClr val="01182D"/>
                </a:clrFrom>
                <a:clrTo>
                  <a:srgbClr val="01182D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56" t="50499" r="52"/>
            <a:stretch>
              <a:fillRect/>
            </a:stretch>
          </p:blipFill>
          <p:spPr>
            <a:xfrm>
              <a:off x="6561" y="3618316"/>
              <a:ext cx="12185439" cy="3401364"/>
            </a:xfrm>
            <a:prstGeom prst="rect">
              <a:avLst/>
            </a:prstGeom>
          </p:spPr>
        </p:pic>
        <p:sp>
          <p:nvSpPr>
            <p:cNvPr id="29" name="矩形 28"/>
            <p:cNvSpPr/>
            <p:nvPr userDrawn="1"/>
          </p:nvSpPr>
          <p:spPr>
            <a:xfrm>
              <a:off x="4049" y="26519"/>
              <a:ext cx="12187951" cy="6692474"/>
            </a:xfrm>
            <a:prstGeom prst="rect">
              <a:avLst/>
            </a:prstGeom>
            <a:gradFill flip="none" rotWithShape="1">
              <a:gsLst>
                <a:gs pos="3000">
                  <a:schemeClr val="accent1">
                    <a:alpha val="97000"/>
                    <a:lumMod val="5000"/>
                    <a:lumOff val="95000"/>
                  </a:schemeClr>
                </a:gs>
                <a:gs pos="89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30" name="图片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10585" y="364350"/>
            <a:ext cx="1554844" cy="353947"/>
          </a:xfrm>
          <a:prstGeom prst="rect">
            <a:avLst/>
          </a:prstGeom>
        </p:spPr>
      </p:pic>
      <p:sp>
        <p:nvSpPr>
          <p:cNvPr id="31" name="任意多边形 20"/>
          <p:cNvSpPr/>
          <p:nvPr userDrawn="1"/>
        </p:nvSpPr>
        <p:spPr>
          <a:xfrm flipV="1">
            <a:off x="326571" y="359908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2" name="椭圆 31"/>
          <p:cNvSpPr/>
          <p:nvPr userDrawn="1"/>
        </p:nvSpPr>
        <p:spPr>
          <a:xfrm>
            <a:off x="11290928" y="6595549"/>
            <a:ext cx="246888" cy="246888"/>
          </a:xfrm>
          <a:prstGeom prst="ellipse">
            <a:avLst/>
          </a:prstGeom>
          <a:solidFill>
            <a:srgbClr val="18978B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矩形 32"/>
          <p:cNvSpPr/>
          <p:nvPr userDrawn="1"/>
        </p:nvSpPr>
        <p:spPr>
          <a:xfrm>
            <a:off x="11430" y="6692474"/>
            <a:ext cx="12180570" cy="169469"/>
          </a:xfrm>
          <a:prstGeom prst="rect">
            <a:avLst/>
          </a:pr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矩形 33"/>
          <p:cNvSpPr/>
          <p:nvPr userDrawn="1"/>
        </p:nvSpPr>
        <p:spPr>
          <a:xfrm>
            <a:off x="-1270" y="6692474"/>
            <a:ext cx="759220" cy="169469"/>
          </a:xfrm>
          <a:prstGeom prst="rect">
            <a:avLst/>
          </a:prstGeom>
          <a:solidFill>
            <a:srgbClr val="244B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灯片编号占位符 3"/>
          <p:cNvSpPr txBox="1"/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</a:fld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pic>
        <p:nvPicPr>
          <p:cNvPr id="36" name="图片 35"/>
          <p:cNvPicPr>
            <a:picLocks noChangeAspect="1"/>
          </p:cNvPicPr>
          <p:nvPr userDrawn="1"/>
        </p:nvPicPr>
        <p:blipFill>
          <a:blip r:embed="rId4">
            <a:biLevel thresh="50000"/>
          </a:blip>
          <a:stretch>
            <a:fillRect/>
          </a:stretch>
        </p:blipFill>
        <p:spPr>
          <a:xfrm>
            <a:off x="617443" y="6665667"/>
            <a:ext cx="1380275" cy="25502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2" y="257614"/>
            <a:ext cx="10515600" cy="617641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563702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400">
                <a:solidFill>
                  <a:srgbClr val="0E7C7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DA9CF-03F6-42E8-909A-D8D840B3AC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B504D-74F3-442C-BEA0-A4B04CBF96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7.png"/><Relationship Id="rId3" Type="http://schemas.openxmlformats.org/officeDocument/2006/relationships/image" Target="../media/image6.jpeg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775"/>
          <a:stretch>
            <a:fillRect/>
          </a:stretch>
        </p:blipFill>
        <p:spPr>
          <a:xfrm>
            <a:off x="0" y="0"/>
            <a:ext cx="3591499" cy="68580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4346734" y="2388946"/>
            <a:ext cx="6961412" cy="915004"/>
          </a:xfrm>
          <a:prstGeom prst="rect">
            <a:avLst/>
          </a:prstGeom>
          <a:solidFill>
            <a:srgbClr val="CDFBFF"/>
          </a:solidFill>
          <a:ln w="38100">
            <a:solidFill>
              <a:srgbClr val="005D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文本框 13"/>
          <p:cNvSpPr txBox="1"/>
          <p:nvPr/>
        </p:nvSpPr>
        <p:spPr>
          <a:xfrm>
            <a:off x="4346733" y="2448309"/>
            <a:ext cx="6961411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spc="600" dirty="0">
                <a:solidFill>
                  <a:srgbClr val="005D9C"/>
                </a:solidFill>
                <a:latin typeface="义启小楷书" panose="02010601030101010101" pitchFamily="2" charset="-128"/>
                <a:ea typeface="义启小楷书" panose="02010601030101010101" pitchFamily="2" charset="-128"/>
              </a:rPr>
              <a:t>多周期</a:t>
            </a:r>
            <a:r>
              <a:rPr lang="en-US" altLang="zh-CN" sz="4800" spc="600" dirty="0">
                <a:solidFill>
                  <a:srgbClr val="005D9C"/>
                </a:solidFill>
                <a:latin typeface="义启小楷书" panose="02010601030101010101" pitchFamily="2" charset="-128"/>
                <a:ea typeface="义启小楷书" panose="02010601030101010101" pitchFamily="2" charset="-128"/>
              </a:rPr>
              <a:t>MIPS</a:t>
            </a:r>
            <a:endParaRPr lang="zh-CN" altLang="en-US" sz="4800" spc="600" dirty="0">
              <a:solidFill>
                <a:srgbClr val="005D9C"/>
              </a:solidFill>
              <a:latin typeface="义启小楷书" panose="02010601030101010101" pitchFamily="2" charset="-128"/>
              <a:ea typeface="义启小楷书" panose="02010601030101010101" pitchFamily="2" charset="-128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13456">
            <a:off x="8248180" y="4036530"/>
            <a:ext cx="3569372" cy="237547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>
            <a:clrChange>
              <a:clrFrom>
                <a:srgbClr val="656D78"/>
              </a:clrFrom>
              <a:clrTo>
                <a:srgbClr val="656D7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52099" y="715288"/>
            <a:ext cx="880575" cy="877289"/>
          </a:xfrm>
          <a:prstGeom prst="rect">
            <a:avLst/>
          </a:prstGeom>
        </p:spPr>
      </p:pic>
      <p:sp>
        <p:nvSpPr>
          <p:cNvPr id="24" name="圆角矩形 17"/>
          <p:cNvSpPr/>
          <p:nvPr/>
        </p:nvSpPr>
        <p:spPr>
          <a:xfrm>
            <a:off x="1235765" y="606295"/>
            <a:ext cx="1083362" cy="1083362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>
            <a:off x="321366" y="2440240"/>
            <a:ext cx="299167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321366" y="2452007"/>
            <a:ext cx="2991677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6581" y="1863284"/>
            <a:ext cx="4296880" cy="7939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8400">
        <p15:prstTrans prst="pageCurlDouble"/>
      </p:transition>
    </mc:Choice>
    <mc:Fallback>
      <p:transition spd="slow" advClick="0" advTm="84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7857" y="0"/>
            <a:ext cx="12207714" cy="6868925"/>
          </a:xfrm>
          <a:prstGeom prst="rect">
            <a:avLst/>
          </a:prstGeom>
          <a:solidFill>
            <a:srgbClr val="18978B">
              <a:alpha val="52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830" y="690584"/>
            <a:ext cx="2842655" cy="64712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15" y="4805783"/>
            <a:ext cx="7139015" cy="1516250"/>
          </a:xfrm>
          <a:prstGeom prst="rect">
            <a:avLst/>
          </a:prstGeom>
        </p:spPr>
      </p:pic>
      <p:sp>
        <p:nvSpPr>
          <p:cNvPr id="6" name="标题 6"/>
          <p:cNvSpPr>
            <a:spLocks noGrp="1"/>
          </p:cNvSpPr>
          <p:nvPr>
            <p:ph type="ctrTitle"/>
          </p:nvPr>
        </p:nvSpPr>
        <p:spPr>
          <a:xfrm>
            <a:off x="1112627" y="2693379"/>
            <a:ext cx="4082539" cy="767764"/>
          </a:xfrm>
        </p:spPr>
        <p:txBody>
          <a:bodyPr>
            <a:noAutofit/>
          </a:bodyPr>
          <a:lstStyle/>
          <a:p>
            <a:r>
              <a:rPr lang="en-US" altLang="zh-CN" sz="5400" dirty="0">
                <a:solidFill>
                  <a:srgbClr val="6EFDF6"/>
                </a:solidFill>
                <a:latin typeface="Algerian" panose="04020705040A02060702" pitchFamily="82" charset="0"/>
              </a:rPr>
              <a:t>Thanks</a:t>
            </a:r>
            <a:endParaRPr lang="zh-CN" altLang="en-US" sz="5400" dirty="0">
              <a:solidFill>
                <a:srgbClr val="6EFDF6"/>
              </a:solidFill>
              <a:latin typeface="Algerian" panose="04020705040A02060702" pitchFamily="8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多周期</a:t>
            </a:r>
            <a:r>
              <a:rPr lang="en-US" altLang="zh-CN" dirty="0"/>
              <a:t>MIPS</a:t>
            </a:r>
            <a:r>
              <a:rPr lang="zh-CN" altLang="en-US" dirty="0"/>
              <a:t>数据通路特点</a:t>
            </a:r>
            <a:r>
              <a:rPr lang="en-US" altLang="zh-CN" dirty="0"/>
              <a:t>(</a:t>
            </a:r>
            <a:r>
              <a:rPr lang="zh-CN" altLang="en-US" dirty="0"/>
              <a:t>与单周期</a:t>
            </a:r>
            <a:r>
              <a:rPr lang="en-US" altLang="zh-CN" dirty="0"/>
              <a:t>CPU</a:t>
            </a:r>
            <a:r>
              <a:rPr lang="zh-CN" altLang="en-US" dirty="0"/>
              <a:t>相比</a:t>
            </a:r>
            <a:r>
              <a:rPr lang="en-US" altLang="zh-CN" dirty="0"/>
              <a:t>)</a:t>
            </a:r>
            <a:endParaRPr lang="en-US" altLang="zh-CN" dirty="0"/>
          </a:p>
        </p:txBody>
      </p:sp>
      <p:sp>
        <p:nvSpPr>
          <p:cNvPr id="4" name="TextBox 24"/>
          <p:cNvSpPr txBox="1"/>
          <p:nvPr/>
        </p:nvSpPr>
        <p:spPr>
          <a:xfrm>
            <a:off x="1310748" y="1013822"/>
            <a:ext cx="10057902" cy="2045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25120" indent="-325120">
              <a:lnSpc>
                <a:spcPct val="150000"/>
              </a:lnSpc>
              <a:spcBef>
                <a:spcPts val="570"/>
              </a:spcBef>
              <a:spcAft>
                <a:spcPts val="570"/>
              </a:spcAft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+mn-ea"/>
                <a:cs typeface="Segoe UI Black" panose="020B0A02040204020203" pitchFamily="34" charset="0"/>
                <a:sym typeface="Arial" panose="020B0604020202020204" pitchFamily="34" charset="0"/>
              </a:rPr>
              <a:t>不再区分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Segoe UI Black" panose="020B0A02040204020203" pitchFamily="34" charset="0"/>
                <a:sym typeface="Arial" panose="020B0604020202020204" pitchFamily="34" charset="0"/>
              </a:rPr>
              <a:t>指令</a:t>
            </a:r>
            <a:r>
              <a:rPr lang="en-US" altLang="zh-CN" sz="2400" b="1" dirty="0">
                <a:solidFill>
                  <a:srgbClr val="C00000"/>
                </a:solidFill>
                <a:latin typeface="+mn-ea"/>
                <a:cs typeface="Segoe UI Black" panose="020B0A02040204020203" pitchFamily="34" charset="0"/>
                <a:sym typeface="Arial" panose="020B0604020202020204" pitchFamily="34" charset="0"/>
              </a:rPr>
              <a:t>/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Segoe UI Black" panose="020B0A02040204020203" pitchFamily="34" charset="0"/>
                <a:sym typeface="Arial" panose="020B0604020202020204" pitchFamily="34" charset="0"/>
              </a:rPr>
              <a:t>数据存储器</a:t>
            </a:r>
            <a:r>
              <a:rPr lang="zh-CN" altLang="en-US" sz="2400" b="1" dirty="0">
                <a:latin typeface="+mn-ea"/>
                <a:cs typeface="Segoe UI Black" panose="020B0A02040204020203" pitchFamily="34" charset="0"/>
                <a:sym typeface="Arial" panose="020B0604020202020204" pitchFamily="34" charset="0"/>
              </a:rPr>
              <a:t>，分时使用部分功能部件</a:t>
            </a:r>
            <a:endParaRPr lang="zh-CN" altLang="en-US" sz="2400" b="1" dirty="0">
              <a:latin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pPr marL="325120" indent="-325120">
              <a:lnSpc>
                <a:spcPct val="150000"/>
              </a:lnSpc>
              <a:spcBef>
                <a:spcPts val="570"/>
              </a:spcBef>
              <a:spcAft>
                <a:spcPts val="570"/>
              </a:spcAft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+mn-ea"/>
                <a:cs typeface="Segoe UI Black" panose="020B0A02040204020203" pitchFamily="34" charset="0"/>
                <a:sym typeface="Arial" panose="020B0604020202020204" pitchFamily="34" charset="0"/>
              </a:rPr>
              <a:t>主要功能单元输出端</a:t>
            </a:r>
            <a:r>
              <a:rPr lang="zh-CN" altLang="en-US" sz="2400" b="1" dirty="0">
                <a:solidFill>
                  <a:srgbClr val="C00000"/>
                </a:solidFill>
                <a:latin typeface="+mn-ea"/>
                <a:cs typeface="Segoe UI Black" panose="020B0A02040204020203" pitchFamily="34" charset="0"/>
                <a:sym typeface="Arial" panose="020B0604020202020204" pitchFamily="34" charset="0"/>
              </a:rPr>
              <a:t>增加寄存器锁存数据</a:t>
            </a:r>
            <a:endParaRPr lang="en-US" altLang="zh-CN" sz="2400" b="1" dirty="0">
              <a:solidFill>
                <a:srgbClr val="C00000"/>
              </a:solidFill>
              <a:latin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pPr marL="325120" indent="-325120">
              <a:lnSpc>
                <a:spcPct val="150000"/>
              </a:lnSpc>
              <a:spcBef>
                <a:spcPts val="570"/>
              </a:spcBef>
              <a:spcAft>
                <a:spcPts val="570"/>
              </a:spcAft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sz="2400" b="1" dirty="0">
                <a:latin typeface="+mn-ea"/>
                <a:cs typeface="Segoe UI Black" panose="020B0A02040204020203" pitchFamily="34" charset="0"/>
                <a:sym typeface="Arial" panose="020B0604020202020204" pitchFamily="34" charset="0"/>
              </a:rPr>
              <a:t>传输通路变</a:t>
            </a:r>
            <a:r>
              <a:rPr lang="zh-CN" altLang="en-US" sz="2400" b="1" dirty="0">
                <a:latin typeface="+mn-ea"/>
                <a:cs typeface="Segoe UI Black" panose="020B0A02040204020203" pitchFamily="34" charset="0"/>
                <a:sym typeface="Arial" panose="020B0604020202020204" pitchFamily="34" charset="0"/>
              </a:rPr>
              <a:t>短延迟变小，时钟周期变短</a:t>
            </a:r>
            <a:endParaRPr lang="zh-CN" altLang="en-US" sz="2400" b="1" dirty="0">
              <a:latin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135712" y="3320440"/>
            <a:ext cx="7548437" cy="3025834"/>
            <a:chOff x="2374973" y="3704663"/>
            <a:chExt cx="7961242" cy="3191311"/>
          </a:xfrm>
        </p:grpSpPr>
        <p:grpSp>
          <p:nvGrpSpPr>
            <p:cNvPr id="6" name="组合 5"/>
            <p:cNvGrpSpPr/>
            <p:nvPr/>
          </p:nvGrpSpPr>
          <p:grpSpPr>
            <a:xfrm>
              <a:off x="2374973" y="3704663"/>
              <a:ext cx="7961242" cy="3191311"/>
              <a:chOff x="1920091" y="3748931"/>
              <a:chExt cx="8336213" cy="3341621"/>
            </a:xfrm>
          </p:grpSpPr>
          <p:cxnSp>
            <p:nvCxnSpPr>
              <p:cNvPr id="37" name="直接箭头连接符 36"/>
              <p:cNvCxnSpPr/>
              <p:nvPr/>
            </p:nvCxnSpPr>
            <p:spPr>
              <a:xfrm>
                <a:off x="7500112" y="5195956"/>
                <a:ext cx="307057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箭头连接符 59"/>
              <p:cNvCxnSpPr/>
              <p:nvPr/>
            </p:nvCxnSpPr>
            <p:spPr>
              <a:xfrm>
                <a:off x="7493099" y="6132494"/>
                <a:ext cx="307057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矩形 9"/>
              <p:cNvSpPr/>
              <p:nvPr/>
            </p:nvSpPr>
            <p:spPr>
              <a:xfrm>
                <a:off x="9272179" y="5413823"/>
                <a:ext cx="736697" cy="484693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6233910" y="4825273"/>
                <a:ext cx="1292117" cy="1701880"/>
              </a:xfrm>
              <a:prstGeom prst="rect">
                <a:avLst/>
              </a:prstGeom>
              <a:solidFill>
                <a:srgbClr val="FFCCFF"/>
              </a:solidFill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2" name="任意多边形: 形状 4"/>
              <p:cNvSpPr/>
              <p:nvPr/>
            </p:nvSpPr>
            <p:spPr>
              <a:xfrm>
                <a:off x="1920091" y="3748931"/>
                <a:ext cx="7213069" cy="1876026"/>
              </a:xfrm>
              <a:custGeom>
                <a:avLst/>
                <a:gdLst>
                  <a:gd name="connsiteX0" fmla="*/ 7054850 w 7054850"/>
                  <a:gd name="connsiteY0" fmla="*/ 1841500 h 1841500"/>
                  <a:gd name="connsiteX1" fmla="*/ 7054850 w 7054850"/>
                  <a:gd name="connsiteY1" fmla="*/ 0 h 1841500"/>
                  <a:gd name="connsiteX2" fmla="*/ 0 w 7054850"/>
                  <a:gd name="connsiteY2" fmla="*/ 0 h 1841500"/>
                  <a:gd name="connsiteX3" fmla="*/ 0 w 7054850"/>
                  <a:gd name="connsiteY3" fmla="*/ 1301750 h 184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54850" h="1841500">
                    <a:moveTo>
                      <a:pt x="7054850" y="1841500"/>
                    </a:moveTo>
                    <a:lnTo>
                      <a:pt x="7054850" y="0"/>
                    </a:lnTo>
                    <a:lnTo>
                      <a:pt x="0" y="0"/>
                    </a:lnTo>
                    <a:lnTo>
                      <a:pt x="0" y="1301750"/>
                    </a:lnTo>
                  </a:path>
                </a:pathLst>
              </a:custGeom>
              <a:noFill/>
              <a:ln w="19050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 dirty="0"/>
              </a:p>
            </p:txBody>
          </p:sp>
          <p:cxnSp>
            <p:nvCxnSpPr>
              <p:cNvPr id="13" name="直接箭头连接符 12"/>
              <p:cNvCxnSpPr/>
              <p:nvPr/>
            </p:nvCxnSpPr>
            <p:spPr>
              <a:xfrm>
                <a:off x="1920091" y="5081658"/>
                <a:ext cx="271444" cy="0"/>
              </a:xfrm>
              <a:prstGeom prst="straightConnector1">
                <a:avLst/>
              </a:prstGeom>
              <a:ln w="19050" cap="sq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矩形 13"/>
              <p:cNvSpPr/>
              <p:nvPr/>
            </p:nvSpPr>
            <p:spPr>
              <a:xfrm>
                <a:off x="2191535" y="4479286"/>
                <a:ext cx="381000" cy="1187451"/>
              </a:xfrm>
              <a:prstGeom prst="rect">
                <a:avLst/>
              </a:prstGeom>
              <a:solidFill>
                <a:srgbClr val="59B2FF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2137065" y="4896958"/>
                <a:ext cx="499578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PC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6" name="直接箭头连接符 15"/>
              <p:cNvCxnSpPr/>
              <p:nvPr/>
            </p:nvCxnSpPr>
            <p:spPr>
              <a:xfrm>
                <a:off x="2696852" y="3976366"/>
                <a:ext cx="0" cy="1096645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箭头连接符 16"/>
              <p:cNvCxnSpPr/>
              <p:nvPr/>
            </p:nvCxnSpPr>
            <p:spPr>
              <a:xfrm>
                <a:off x="2572535" y="5085141"/>
                <a:ext cx="373711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矩形 17"/>
              <p:cNvSpPr/>
              <p:nvPr/>
            </p:nvSpPr>
            <p:spPr>
              <a:xfrm>
                <a:off x="2953929" y="4825273"/>
                <a:ext cx="1519333" cy="170188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4881203" y="4632653"/>
                <a:ext cx="760821" cy="444387"/>
              </a:xfrm>
              <a:prstGeom prst="rect">
                <a:avLst/>
              </a:prstGeom>
              <a:solidFill>
                <a:srgbClr val="FFFF00"/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4881203" y="6033456"/>
                <a:ext cx="735919" cy="493697"/>
              </a:xfrm>
              <a:prstGeom prst="rect">
                <a:avLst/>
              </a:prstGeom>
              <a:solidFill>
                <a:srgbClr val="FFFF00"/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2907454" y="4888345"/>
                <a:ext cx="995262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Address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3070971" y="5461814"/>
                <a:ext cx="931531" cy="45008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705" b="1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存储器</a:t>
                </a:r>
                <a:endParaRPr lang="zh-CN" altLang="en-US" sz="1705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2921076" y="6092467"/>
                <a:ext cx="504888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altLang="zh-CN" sz="1705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</a:t>
                </a:r>
                <a:endParaRPr lang="zh-CN" altLang="en-US" sz="1705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任意多边形: 形状 21"/>
              <p:cNvSpPr/>
              <p:nvPr/>
            </p:nvSpPr>
            <p:spPr>
              <a:xfrm>
                <a:off x="2809277" y="4199008"/>
                <a:ext cx="5383498" cy="882650"/>
              </a:xfrm>
              <a:custGeom>
                <a:avLst/>
                <a:gdLst>
                  <a:gd name="connsiteX0" fmla="*/ 0 w 5416550"/>
                  <a:gd name="connsiteY0" fmla="*/ 882650 h 882650"/>
                  <a:gd name="connsiteX1" fmla="*/ 0 w 5416550"/>
                  <a:gd name="connsiteY1" fmla="*/ 0 h 882650"/>
                  <a:gd name="connsiteX2" fmla="*/ 5416550 w 5416550"/>
                  <a:gd name="connsiteY2" fmla="*/ 0 h 882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16550" h="882650">
                    <a:moveTo>
                      <a:pt x="0" y="882650"/>
                    </a:moveTo>
                    <a:lnTo>
                      <a:pt x="0" y="0"/>
                    </a:lnTo>
                    <a:lnTo>
                      <a:pt x="5416550" y="0"/>
                    </a:lnTo>
                  </a:path>
                </a:pathLst>
              </a:cu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cxnSp>
            <p:nvCxnSpPr>
              <p:cNvPr id="25" name="直接箭头连接符 24"/>
              <p:cNvCxnSpPr/>
              <p:nvPr/>
            </p:nvCxnSpPr>
            <p:spPr>
              <a:xfrm>
                <a:off x="8192775" y="4191256"/>
                <a:ext cx="0" cy="99288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连接符: 肘形 37"/>
              <p:cNvCxnSpPr>
                <a:stCxn id="18" idx="3"/>
                <a:endCxn id="19" idx="1"/>
              </p:cNvCxnSpPr>
              <p:nvPr/>
            </p:nvCxnSpPr>
            <p:spPr>
              <a:xfrm flipV="1">
                <a:off x="4473262" y="4854846"/>
                <a:ext cx="407941" cy="821370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连接符: 肘形 41"/>
              <p:cNvCxnSpPr>
                <a:stCxn id="18" idx="3"/>
                <a:endCxn id="20" idx="1"/>
              </p:cNvCxnSpPr>
              <p:nvPr/>
            </p:nvCxnSpPr>
            <p:spPr>
              <a:xfrm>
                <a:off x="4473262" y="5676216"/>
                <a:ext cx="407941" cy="604088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/>
              <p:cNvCxnSpPr>
                <a:stCxn id="20" idx="3"/>
              </p:cNvCxnSpPr>
              <p:nvPr/>
            </p:nvCxnSpPr>
            <p:spPr>
              <a:xfrm>
                <a:off x="5617122" y="6280304"/>
                <a:ext cx="613264" cy="0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箭头连接符 28"/>
              <p:cNvCxnSpPr/>
              <p:nvPr/>
            </p:nvCxnSpPr>
            <p:spPr>
              <a:xfrm>
                <a:off x="5967101" y="5019291"/>
                <a:ext cx="266808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29"/>
              <p:cNvCxnSpPr/>
              <p:nvPr/>
            </p:nvCxnSpPr>
            <p:spPr>
              <a:xfrm>
                <a:off x="5967101" y="5440041"/>
                <a:ext cx="266808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箭头连接符 30"/>
              <p:cNvCxnSpPr/>
              <p:nvPr/>
            </p:nvCxnSpPr>
            <p:spPr>
              <a:xfrm>
                <a:off x="5967101" y="5860128"/>
                <a:ext cx="266808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矩形 31"/>
              <p:cNvSpPr/>
              <p:nvPr/>
            </p:nvSpPr>
            <p:spPr>
              <a:xfrm>
                <a:off x="6168886" y="6101994"/>
                <a:ext cx="607566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181428" y="4874987"/>
                <a:ext cx="605796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R1#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6182896" y="5246281"/>
                <a:ext cx="605796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R2#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6178920" y="5672783"/>
                <a:ext cx="552687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W#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6" name="直接箭头连接符 35"/>
              <p:cNvCxnSpPr/>
              <p:nvPr/>
            </p:nvCxnSpPr>
            <p:spPr>
              <a:xfrm flipV="1">
                <a:off x="8156507" y="6148195"/>
                <a:ext cx="0" cy="602888"/>
              </a:xfrm>
              <a:prstGeom prst="straightConnector1">
                <a:avLst/>
              </a:prstGeom>
              <a:ln w="19050" cap="sq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矩形 37"/>
              <p:cNvSpPr/>
              <p:nvPr/>
            </p:nvSpPr>
            <p:spPr>
              <a:xfrm>
                <a:off x="7807169" y="4987286"/>
                <a:ext cx="238281" cy="3937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7794469" y="5940248"/>
                <a:ext cx="238281" cy="393700"/>
              </a:xfrm>
              <a:prstGeom prst="rect">
                <a:avLst/>
              </a:prstGeom>
              <a:solidFill>
                <a:srgbClr val="FFFF00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7737424" y="4983365"/>
                <a:ext cx="379198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7747760" y="5929509"/>
                <a:ext cx="365036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42" name="直接箭头连接符 41"/>
              <p:cNvCxnSpPr/>
              <p:nvPr/>
            </p:nvCxnSpPr>
            <p:spPr>
              <a:xfrm>
                <a:off x="8045450" y="5195955"/>
                <a:ext cx="394976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箭头连接符 42"/>
              <p:cNvCxnSpPr/>
              <p:nvPr/>
            </p:nvCxnSpPr>
            <p:spPr>
              <a:xfrm>
                <a:off x="8041944" y="6137098"/>
                <a:ext cx="394976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任意多边形: 形状 76"/>
              <p:cNvSpPr/>
              <p:nvPr/>
            </p:nvSpPr>
            <p:spPr>
              <a:xfrm>
                <a:off x="8440426" y="4917436"/>
                <a:ext cx="568325" cy="1498600"/>
              </a:xfrm>
              <a:custGeom>
                <a:avLst/>
                <a:gdLst>
                  <a:gd name="connsiteX0" fmla="*/ 3175 w 568325"/>
                  <a:gd name="connsiteY0" fmla="*/ 0 h 1498600"/>
                  <a:gd name="connsiteX1" fmla="*/ 568325 w 568325"/>
                  <a:gd name="connsiteY1" fmla="*/ 476250 h 1498600"/>
                  <a:gd name="connsiteX2" fmla="*/ 568325 w 568325"/>
                  <a:gd name="connsiteY2" fmla="*/ 1025525 h 1498600"/>
                  <a:gd name="connsiteX3" fmla="*/ 0 w 568325"/>
                  <a:gd name="connsiteY3" fmla="*/ 1498600 h 1498600"/>
                  <a:gd name="connsiteX4" fmla="*/ 0 w 568325"/>
                  <a:gd name="connsiteY4" fmla="*/ 930275 h 1498600"/>
                  <a:gd name="connsiteX5" fmla="*/ 161925 w 568325"/>
                  <a:gd name="connsiteY5" fmla="*/ 739775 h 1498600"/>
                  <a:gd name="connsiteX6" fmla="*/ 9525 w 568325"/>
                  <a:gd name="connsiteY6" fmla="*/ 555625 h 1498600"/>
                  <a:gd name="connsiteX7" fmla="*/ 3175 w 568325"/>
                  <a:gd name="connsiteY7" fmla="*/ 0 h 149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8325" h="1498600">
                    <a:moveTo>
                      <a:pt x="3175" y="0"/>
                    </a:moveTo>
                    <a:lnTo>
                      <a:pt x="568325" y="476250"/>
                    </a:lnTo>
                    <a:lnTo>
                      <a:pt x="568325" y="1025525"/>
                    </a:lnTo>
                    <a:lnTo>
                      <a:pt x="0" y="1498600"/>
                    </a:lnTo>
                    <a:lnTo>
                      <a:pt x="0" y="930275"/>
                    </a:lnTo>
                    <a:lnTo>
                      <a:pt x="161925" y="739775"/>
                    </a:lnTo>
                    <a:lnTo>
                      <a:pt x="9525" y="555625"/>
                    </a:lnTo>
                    <a:cubicBezTo>
                      <a:pt x="7408" y="370417"/>
                      <a:pt x="5292" y="185208"/>
                      <a:pt x="3175" y="0"/>
                    </a:cubicBezTo>
                    <a:close/>
                  </a:path>
                </a:pathLst>
              </a:custGeom>
              <a:solidFill>
                <a:srgbClr val="FF6600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8486648" y="5481863"/>
                <a:ext cx="646513" cy="3597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51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ALU</a:t>
                </a:r>
                <a:endParaRPr lang="zh-CN" altLang="en-US" sz="151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9267064" y="5498066"/>
                <a:ext cx="779285" cy="3275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ALU</a:t>
                </a:r>
                <a:r>
                  <a:rPr lang="en-US" altLang="zh-CN" sz="1325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</a:t>
                </a:r>
                <a:endParaRPr lang="zh-CN" altLang="en-US" sz="1325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47" name="直接箭头连接符 46"/>
              <p:cNvCxnSpPr/>
              <p:nvPr/>
            </p:nvCxnSpPr>
            <p:spPr>
              <a:xfrm>
                <a:off x="9008751" y="5651140"/>
                <a:ext cx="257175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10016019" y="5657674"/>
                <a:ext cx="236761" cy="0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任意多边形: 形状 88"/>
              <p:cNvSpPr/>
              <p:nvPr/>
            </p:nvSpPr>
            <p:spPr>
              <a:xfrm>
                <a:off x="2743259" y="6144724"/>
                <a:ext cx="5522088" cy="767209"/>
              </a:xfrm>
              <a:custGeom>
                <a:avLst/>
                <a:gdLst>
                  <a:gd name="connsiteX0" fmla="*/ 5486400 w 5486400"/>
                  <a:gd name="connsiteY0" fmla="*/ 0 h 742950"/>
                  <a:gd name="connsiteX1" fmla="*/ 5486400 w 5486400"/>
                  <a:gd name="connsiteY1" fmla="*/ 742950 h 742950"/>
                  <a:gd name="connsiteX2" fmla="*/ 0 w 5486400"/>
                  <a:gd name="connsiteY2" fmla="*/ 742950 h 742950"/>
                  <a:gd name="connsiteX3" fmla="*/ 0 w 5486400"/>
                  <a:gd name="connsiteY3" fmla="*/ 120650 h 74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86400" h="742950">
                    <a:moveTo>
                      <a:pt x="5486400" y="0"/>
                    </a:moveTo>
                    <a:lnTo>
                      <a:pt x="5486400" y="742950"/>
                    </a:lnTo>
                    <a:lnTo>
                      <a:pt x="0" y="742950"/>
                    </a:lnTo>
                    <a:lnTo>
                      <a:pt x="0" y="120650"/>
                    </a:lnTo>
                  </a:path>
                </a:pathLst>
              </a:custGeom>
              <a:noFill/>
              <a:ln w="19050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cxnSp>
            <p:nvCxnSpPr>
              <p:cNvPr id="50" name="直接箭头连接符 49"/>
              <p:cNvCxnSpPr/>
              <p:nvPr/>
            </p:nvCxnSpPr>
            <p:spPr>
              <a:xfrm flipV="1">
                <a:off x="2743259" y="6268874"/>
                <a:ext cx="209453" cy="8"/>
              </a:xfrm>
              <a:prstGeom prst="straightConnector1">
                <a:avLst/>
              </a:prstGeom>
              <a:ln w="19050" cap="sq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矩形 50"/>
              <p:cNvSpPr/>
              <p:nvPr/>
            </p:nvSpPr>
            <p:spPr>
              <a:xfrm>
                <a:off x="5045687" y="4677836"/>
                <a:ext cx="418145" cy="3597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51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IR</a:t>
                </a:r>
                <a:endParaRPr lang="zh-CN" altLang="en-US" sz="151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4981515" y="6086262"/>
                <a:ext cx="540294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7111512" y="4999470"/>
                <a:ext cx="485416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R1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7111512" y="5925284"/>
                <a:ext cx="485416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R2</a:t>
                </a:r>
                <a:endParaRPr lang="zh-CN" altLang="en-US" sz="170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5" name="直接连接符 54"/>
              <p:cNvCxnSpPr>
                <a:endCxn id="56" idx="0"/>
              </p:cNvCxnSpPr>
              <p:nvPr/>
            </p:nvCxnSpPr>
            <p:spPr>
              <a:xfrm>
                <a:off x="5842705" y="6280305"/>
                <a:ext cx="0" cy="810247"/>
              </a:xfrm>
              <a:prstGeom prst="line">
                <a:avLst/>
              </a:prstGeom>
              <a:noFill/>
              <a:ln w="19050" cap="sq">
                <a:solidFill>
                  <a:schemeClr val="tx1">
                    <a:lumMod val="95000"/>
                    <a:lumOff val="5000"/>
                  </a:schemeClr>
                </a:solidFill>
                <a:headEnd type="non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6" name="任意多边形 55"/>
              <p:cNvSpPr/>
              <p:nvPr/>
            </p:nvSpPr>
            <p:spPr>
              <a:xfrm>
                <a:off x="5842705" y="5660733"/>
                <a:ext cx="4410075" cy="1429819"/>
              </a:xfrm>
              <a:custGeom>
                <a:avLst/>
                <a:gdLst>
                  <a:gd name="connsiteX0" fmla="*/ 0 w 4410075"/>
                  <a:gd name="connsiteY0" fmla="*/ 1647825 h 1647825"/>
                  <a:gd name="connsiteX1" fmla="*/ 4410075 w 4410075"/>
                  <a:gd name="connsiteY1" fmla="*/ 1647825 h 1647825"/>
                  <a:gd name="connsiteX2" fmla="*/ 4410075 w 4410075"/>
                  <a:gd name="connsiteY2" fmla="*/ 0 h 1647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10075" h="1647825">
                    <a:moveTo>
                      <a:pt x="0" y="1647825"/>
                    </a:moveTo>
                    <a:lnTo>
                      <a:pt x="4410075" y="1647825"/>
                    </a:lnTo>
                    <a:lnTo>
                      <a:pt x="4410075" y="0"/>
                    </a:lnTo>
                  </a:path>
                </a:pathLst>
              </a:custGeom>
              <a:noFill/>
              <a:ln w="19050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57" name="任意多边形 56"/>
              <p:cNvSpPr/>
              <p:nvPr/>
            </p:nvSpPr>
            <p:spPr>
              <a:xfrm>
                <a:off x="2684959" y="3976365"/>
                <a:ext cx="7571345" cy="1705075"/>
              </a:xfrm>
              <a:custGeom>
                <a:avLst/>
                <a:gdLst>
                  <a:gd name="connsiteX0" fmla="*/ 0 w 7579360"/>
                  <a:gd name="connsiteY0" fmla="*/ 0 h 1706880"/>
                  <a:gd name="connsiteX1" fmla="*/ 7579360 w 7579360"/>
                  <a:gd name="connsiteY1" fmla="*/ 0 h 1706880"/>
                  <a:gd name="connsiteX2" fmla="*/ 7579360 w 7579360"/>
                  <a:gd name="connsiteY2" fmla="*/ 1706880 h 1706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79360" h="1706880">
                    <a:moveTo>
                      <a:pt x="0" y="0"/>
                    </a:moveTo>
                    <a:lnTo>
                      <a:pt x="7579360" y="0"/>
                    </a:lnTo>
                    <a:lnTo>
                      <a:pt x="7579360" y="1706880"/>
                    </a:lnTo>
                  </a:path>
                </a:pathLst>
              </a:cu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3958854" y="5494162"/>
                <a:ext cx="586323" cy="3920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US" altLang="zh-CN" sz="1705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</a:t>
                </a:r>
                <a:endParaRPr lang="zh-CN" altLang="en-US" sz="1705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6392766" y="5461759"/>
                <a:ext cx="1073155" cy="45008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zh-CN" sz="1705" dirty="0" err="1"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RegFile</a:t>
                </a:r>
                <a:endParaRPr lang="zh-CN" altLang="en-US" sz="1705" dirty="0">
                  <a:latin typeface="Segoe UI Black" panose="020B0A02040204020203" pitchFamily="34" charset="0"/>
                  <a:ea typeface="微软雅黑" panose="020B0503020204020204" pitchFamily="34" charset="-122"/>
                  <a:cs typeface="Segoe UI Black" panose="020B0A02040204020203" pitchFamily="34" charset="0"/>
                </a:endParaRPr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 flipH="1">
              <a:off x="6236516" y="6571164"/>
              <a:ext cx="2091004" cy="0"/>
            </a:xfrm>
            <a:prstGeom prst="line">
              <a:avLst/>
            </a:prstGeom>
            <a:ln w="19050" cap="sq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6236514" y="4786012"/>
              <a:ext cx="0" cy="1782640"/>
            </a:xfrm>
            <a:prstGeom prst="line">
              <a:avLst/>
            </a:prstGeom>
            <a:ln w="19050" cap="sq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H="1">
              <a:off x="5929491" y="4786012"/>
              <a:ext cx="307023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组合 149"/>
          <p:cNvGrpSpPr/>
          <p:nvPr/>
        </p:nvGrpSpPr>
        <p:grpSpPr>
          <a:xfrm>
            <a:off x="1366472" y="1156939"/>
            <a:ext cx="9363346" cy="2489137"/>
            <a:chOff x="1461941" y="1362069"/>
            <a:chExt cx="9875404" cy="2625262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461941" y="1362069"/>
              <a:ext cx="9864214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>
              <a:off x="1461941" y="1362069"/>
              <a:ext cx="0" cy="2625262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3" name="直接连接符 152"/>
            <p:cNvCxnSpPr/>
            <p:nvPr/>
          </p:nvCxnSpPr>
          <p:spPr>
            <a:xfrm>
              <a:off x="11337345" y="1362069"/>
              <a:ext cx="0" cy="658219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>
              <a:off x="11149608" y="2020288"/>
              <a:ext cx="176547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多周期</a:t>
            </a:r>
            <a:r>
              <a:rPr lang="en-US" altLang="zh-CN" dirty="0"/>
              <a:t>MIPS CPU</a:t>
            </a:r>
            <a:r>
              <a:rPr lang="zh-CN" altLang="en-US" dirty="0"/>
              <a:t>数据通路</a:t>
            </a:r>
            <a:endParaRPr lang="zh-CN" altLang="en-US" dirty="0"/>
          </a:p>
        </p:txBody>
      </p:sp>
      <p:sp>
        <p:nvSpPr>
          <p:cNvPr id="4" name="椭圆 3"/>
          <p:cNvSpPr/>
          <p:nvPr/>
        </p:nvSpPr>
        <p:spPr bwMode="auto">
          <a:xfrm>
            <a:off x="3878296" y="994614"/>
            <a:ext cx="2133678" cy="2133678"/>
          </a:xfrm>
          <a:prstGeom prst="ellipse">
            <a:avLst/>
          </a:prstGeom>
          <a:solidFill>
            <a:srgbClr val="FF6600">
              <a:alpha val="15000"/>
            </a:srgbClr>
          </a:solidFill>
          <a:ln w="19050">
            <a:solidFill>
              <a:srgbClr val="FF6600"/>
            </a:solidFill>
            <a:prstDash val="dash"/>
            <a:round/>
            <a:tailEnd type="triangle" w="med" len="med"/>
          </a:ln>
        </p:spPr>
        <p:txBody>
          <a:bodyPr vert="horz" wrap="square" lIns="86699" tIns="43349" rIns="86699" bIns="43349" numCol="1" rtlCol="0" anchor="t" anchorCtr="0" compatLnSpc="1"/>
          <a:lstStyle/>
          <a:p>
            <a:pPr algn="ctr"/>
            <a:endParaRPr lang="zh-CN" altLang="en-US" sz="379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 bwMode="auto">
          <a:xfrm>
            <a:off x="7519653" y="2582774"/>
            <a:ext cx="3172369" cy="3172369"/>
          </a:xfrm>
          <a:prstGeom prst="ellipse">
            <a:avLst/>
          </a:prstGeom>
          <a:solidFill>
            <a:srgbClr val="FF0000">
              <a:alpha val="16000"/>
            </a:srgbClr>
          </a:solidFill>
          <a:ln w="19050">
            <a:solidFill>
              <a:srgbClr val="FF6600"/>
            </a:solidFill>
            <a:prstDash val="dash"/>
            <a:round/>
            <a:tailEnd type="triangle" w="med" len="med"/>
          </a:ln>
        </p:spPr>
        <p:txBody>
          <a:bodyPr vert="horz" wrap="square" lIns="86699" tIns="43349" rIns="86699" bIns="43349" numCol="1" rtlCol="0" anchor="t" anchorCtr="0" compatLnSpc="1"/>
          <a:lstStyle/>
          <a:p>
            <a:pPr algn="ctr"/>
            <a:endParaRPr lang="zh-CN" altLang="en-US" sz="379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 bwMode="auto">
          <a:xfrm>
            <a:off x="4298621" y="2565297"/>
            <a:ext cx="3172369" cy="3172369"/>
          </a:xfrm>
          <a:prstGeom prst="ellipse">
            <a:avLst/>
          </a:prstGeom>
          <a:solidFill>
            <a:schemeClr val="accent3">
              <a:lumMod val="60000"/>
              <a:lumOff val="40000"/>
              <a:alpha val="36000"/>
            </a:schemeClr>
          </a:solidFill>
          <a:ln w="19050">
            <a:solidFill>
              <a:srgbClr val="FF6600"/>
            </a:solidFill>
            <a:prstDash val="dash"/>
            <a:round/>
            <a:tailEnd type="triangle" w="med" len="med"/>
          </a:ln>
        </p:spPr>
        <p:txBody>
          <a:bodyPr vert="horz" wrap="square" lIns="86699" tIns="43349" rIns="86699" bIns="43349" numCol="1" rtlCol="0" anchor="t" anchorCtr="0" compatLnSpc="1"/>
          <a:lstStyle/>
          <a:p>
            <a:pPr algn="ctr"/>
            <a:endParaRPr lang="zh-CN" altLang="en-US" sz="379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1014070" y="2622569"/>
            <a:ext cx="3172369" cy="3172369"/>
          </a:xfrm>
          <a:prstGeom prst="ellipse">
            <a:avLst/>
          </a:prstGeom>
          <a:solidFill>
            <a:srgbClr val="FFFF00">
              <a:alpha val="36000"/>
            </a:srgbClr>
          </a:solidFill>
          <a:ln w="19050">
            <a:solidFill>
              <a:srgbClr val="FF6600"/>
            </a:solidFill>
            <a:prstDash val="dash"/>
            <a:round/>
            <a:tailEnd type="triangle" w="med" len="med"/>
          </a:ln>
        </p:spPr>
        <p:txBody>
          <a:bodyPr vert="horz" wrap="square" lIns="86699" tIns="43349" rIns="86699" bIns="43349" numCol="1" rtlCol="0" anchor="t" anchorCtr="0" compatLnSpc="1"/>
          <a:lstStyle/>
          <a:p>
            <a:pPr algn="ctr"/>
            <a:endParaRPr lang="zh-CN" altLang="en-US" sz="379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226090" y="2202957"/>
            <a:ext cx="3987102" cy="1464868"/>
            <a:chOff x="5526640" y="1825630"/>
            <a:chExt cx="5210856" cy="1142068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10737496" y="1825630"/>
              <a:ext cx="0" cy="1142068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1" name="直接连接符 10"/>
          <p:cNvCxnSpPr/>
          <p:nvPr/>
        </p:nvCxnSpPr>
        <p:spPr>
          <a:xfrm>
            <a:off x="6581773" y="3985172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581773" y="3762306"/>
            <a:ext cx="291910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5207709" y="4790789"/>
            <a:ext cx="16279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5323273" y="3541098"/>
            <a:ext cx="1258500" cy="147320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15" name="组合 14"/>
          <p:cNvGrpSpPr/>
          <p:nvPr/>
        </p:nvGrpSpPr>
        <p:grpSpPr>
          <a:xfrm>
            <a:off x="8989186" y="3528056"/>
            <a:ext cx="420145" cy="877029"/>
            <a:chOff x="9501522" y="3862856"/>
            <a:chExt cx="443122" cy="924992"/>
          </a:xfrm>
        </p:grpSpPr>
        <p:sp>
          <p:nvSpPr>
            <p:cNvPr id="16" name="任意多边形: 形状 259"/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9410367" y="4144538"/>
              <a:ext cx="580238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1248067" y="3655476"/>
            <a:ext cx="236207" cy="4343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9" name="矩形 18"/>
          <p:cNvSpPr/>
          <p:nvPr/>
        </p:nvSpPr>
        <p:spPr>
          <a:xfrm>
            <a:off x="1189259" y="3616829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653530" y="1159197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66788" y="2399684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221261" y="2607785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任意多边形: 形状 47"/>
          <p:cNvSpPr/>
          <p:nvPr/>
        </p:nvSpPr>
        <p:spPr>
          <a:xfrm>
            <a:off x="5214059" y="2836371"/>
            <a:ext cx="730210" cy="714336"/>
          </a:xfrm>
          <a:custGeom>
            <a:avLst/>
            <a:gdLst>
              <a:gd name="connsiteX0" fmla="*/ 0 w 730250"/>
              <a:gd name="connsiteY0" fmla="*/ 0 h 730250"/>
              <a:gd name="connsiteX1" fmla="*/ 730250 w 730250"/>
              <a:gd name="connsiteY1" fmla="*/ 0 h 730250"/>
              <a:gd name="connsiteX2" fmla="*/ 730250 w 730250"/>
              <a:gd name="connsiteY2" fmla="*/ 730250 h 730250"/>
              <a:gd name="connsiteX0-1" fmla="*/ 0 w 730250"/>
              <a:gd name="connsiteY0-2" fmla="*/ 0 h 714375"/>
              <a:gd name="connsiteX1-3" fmla="*/ 730250 w 730250"/>
              <a:gd name="connsiteY1-4" fmla="*/ 0 h 714375"/>
              <a:gd name="connsiteX2-5" fmla="*/ 730250 w 730250"/>
              <a:gd name="connsiteY2-6" fmla="*/ 714375 h 7143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730250" h="714375">
                <a:moveTo>
                  <a:pt x="0" y="0"/>
                </a:moveTo>
                <a:lnTo>
                  <a:pt x="730250" y="0"/>
                </a:lnTo>
                <a:lnTo>
                  <a:pt x="730250" y="714375"/>
                </a:lnTo>
              </a:path>
            </a:pathLst>
          </a:cu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4" name="任意多边形: 形状 49"/>
          <p:cNvSpPr/>
          <p:nvPr/>
        </p:nvSpPr>
        <p:spPr>
          <a:xfrm flipH="1">
            <a:off x="4634989" y="3052260"/>
            <a:ext cx="45717" cy="1144460"/>
          </a:xfrm>
          <a:custGeom>
            <a:avLst/>
            <a:gdLst>
              <a:gd name="connsiteX0" fmla="*/ 0 w 0"/>
              <a:gd name="connsiteY0" fmla="*/ 0 h 1187450"/>
              <a:gd name="connsiteX1" fmla="*/ 0 w 0"/>
              <a:gd name="connsiteY1" fmla="*/ 1187450 h 118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187450">
                <a:moveTo>
                  <a:pt x="0" y="0"/>
                </a:moveTo>
                <a:lnTo>
                  <a:pt x="0" y="1187450"/>
                </a:lnTo>
              </a:path>
            </a:pathLst>
          </a:cu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5" name="任意多边形: 形状 50"/>
          <p:cNvSpPr/>
          <p:nvPr/>
        </p:nvSpPr>
        <p:spPr>
          <a:xfrm>
            <a:off x="5104301" y="3042700"/>
            <a:ext cx="0" cy="1581064"/>
          </a:xfrm>
          <a:custGeom>
            <a:avLst/>
            <a:gdLst>
              <a:gd name="connsiteX0" fmla="*/ 0 w 0"/>
              <a:gd name="connsiteY0" fmla="*/ 0 h 1581150"/>
              <a:gd name="connsiteX1" fmla="*/ 0 w 0"/>
              <a:gd name="connsiteY1" fmla="*/ 158115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10101846" y="1838445"/>
            <a:ext cx="202696" cy="0"/>
          </a:xfrm>
          <a:prstGeom prst="line">
            <a:avLst/>
          </a:pr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9713229" y="1893209"/>
            <a:ext cx="14395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1491659" y="3878182"/>
            <a:ext cx="4015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2087491" y="3990255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流程图: 手动操作 29"/>
          <p:cNvSpPr/>
          <p:nvPr/>
        </p:nvSpPr>
        <p:spPr>
          <a:xfrm rot="16200000">
            <a:off x="1750679" y="3875829"/>
            <a:ext cx="466170" cy="197936"/>
          </a:xfrm>
          <a:prstGeom prst="flowChartManualOperation">
            <a:avLst/>
          </a:prstGeom>
          <a:solidFill>
            <a:srgbClr val="FFFFFF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31" name="矩形 30"/>
          <p:cNvSpPr/>
          <p:nvPr/>
        </p:nvSpPr>
        <p:spPr>
          <a:xfrm>
            <a:off x="1848402" y="3709537"/>
            <a:ext cx="274434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400" dirty="0">
              <a:solidFill>
                <a:srgbClr val="0066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2092060" y="3981494"/>
            <a:ext cx="30529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1929886" y="4077470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644626" y="3655477"/>
            <a:ext cx="205903" cy="408750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644626" y="4702786"/>
            <a:ext cx="205903" cy="408750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36" name="矩形 35"/>
          <p:cNvSpPr/>
          <p:nvPr/>
        </p:nvSpPr>
        <p:spPr>
          <a:xfrm>
            <a:off x="3808425" y="3620093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809449" y="4656026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232593" y="5548884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184362" y="4314001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230272" y="3763271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231311" y="3545401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4274311" y="3763420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4274311" y="3969232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endCxn id="34" idx="1"/>
          </p:cNvCxnSpPr>
          <p:nvPr/>
        </p:nvCxnSpPr>
        <p:spPr>
          <a:xfrm>
            <a:off x="3243110" y="3859852"/>
            <a:ext cx="4015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4262398" y="2823846"/>
            <a:ext cx="33918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3852613" y="3876417"/>
            <a:ext cx="41813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3847785" y="4907159"/>
            <a:ext cx="116681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流程图: 手动输入 146"/>
          <p:cNvSpPr/>
          <p:nvPr/>
        </p:nvSpPr>
        <p:spPr>
          <a:xfrm>
            <a:off x="5370502" y="5551106"/>
            <a:ext cx="1149783" cy="343378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-1" fmla="*/ 0 w 10000"/>
              <a:gd name="connsiteY0-2" fmla="*/ 9483 h 17483"/>
              <a:gd name="connsiteX1-3" fmla="*/ 10000 w 10000"/>
              <a:gd name="connsiteY1-4" fmla="*/ 0 h 17483"/>
              <a:gd name="connsiteX2-5" fmla="*/ 10000 w 10000"/>
              <a:gd name="connsiteY2-6" fmla="*/ 17483 h 17483"/>
              <a:gd name="connsiteX3-7" fmla="*/ 0 w 10000"/>
              <a:gd name="connsiteY3-8" fmla="*/ 17483 h 17483"/>
              <a:gd name="connsiteX4-9" fmla="*/ 0 w 10000"/>
              <a:gd name="connsiteY4-10" fmla="*/ 9483 h 17483"/>
              <a:gd name="connsiteX0-11" fmla="*/ 0 w 10000"/>
              <a:gd name="connsiteY0-12" fmla="*/ 5355 h 13355"/>
              <a:gd name="connsiteX1-13" fmla="*/ 10000 w 10000"/>
              <a:gd name="connsiteY1-14" fmla="*/ 0 h 13355"/>
              <a:gd name="connsiteX2-15" fmla="*/ 10000 w 10000"/>
              <a:gd name="connsiteY2-16" fmla="*/ 13355 h 13355"/>
              <a:gd name="connsiteX3-17" fmla="*/ 0 w 10000"/>
              <a:gd name="connsiteY3-18" fmla="*/ 13355 h 13355"/>
              <a:gd name="connsiteX4-19" fmla="*/ 0 w 10000"/>
              <a:gd name="connsiteY4-20" fmla="*/ 5355 h 133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3355">
                <a:moveTo>
                  <a:pt x="0" y="5355"/>
                </a:moveTo>
                <a:lnTo>
                  <a:pt x="10000" y="0"/>
                </a:lnTo>
                <a:lnTo>
                  <a:pt x="10000" y="13355"/>
                </a:lnTo>
                <a:lnTo>
                  <a:pt x="0" y="13355"/>
                </a:lnTo>
                <a:lnTo>
                  <a:pt x="0" y="5355"/>
                </a:lnTo>
                <a:close/>
              </a:path>
            </a:pathLst>
          </a:custGeom>
          <a:solidFill>
            <a:srgbClr val="ED7D3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49" name="矩形 48"/>
          <p:cNvSpPr/>
          <p:nvPr/>
        </p:nvSpPr>
        <p:spPr>
          <a:xfrm>
            <a:off x="5484704" y="5605936"/>
            <a:ext cx="1066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315706" y="3598450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315706" y="3804243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5315706" y="4215699"/>
            <a:ext cx="44435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5315708" y="4642845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5694485" y="3507945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238647" y="3592031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235273" y="3831625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5653106" y="4245253"/>
            <a:ext cx="918841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Register</a:t>
            </a:r>
            <a:endParaRPr lang="en-US" altLang="zh-CN" sz="1400" b="1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pPr algn="ctr"/>
            <a:r>
              <a: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File</a:t>
            </a:r>
            <a:endParaRPr lang="zh-CN" altLang="en-US" sz="1400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847475" y="3548025"/>
            <a:ext cx="205903" cy="635862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9" name="矩形 58"/>
          <p:cNvSpPr/>
          <p:nvPr/>
        </p:nvSpPr>
        <p:spPr>
          <a:xfrm>
            <a:off x="6987449" y="3513434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998432" y="3946882"/>
            <a:ext cx="30809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6520286" y="5482302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2" name="直接连接符 61"/>
          <p:cNvCxnSpPr/>
          <p:nvPr/>
        </p:nvCxnSpPr>
        <p:spPr>
          <a:xfrm>
            <a:off x="7053377" y="3770551"/>
            <a:ext cx="76840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>
            <a:off x="7053377" y="3981178"/>
            <a:ext cx="108420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7920740" y="4184878"/>
            <a:ext cx="2173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7655879" y="4025037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8552648" y="4290136"/>
            <a:ext cx="43653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平行四边形 66"/>
          <p:cNvSpPr/>
          <p:nvPr/>
        </p:nvSpPr>
        <p:spPr>
          <a:xfrm rot="4500000">
            <a:off x="7698892" y="4983025"/>
            <a:ext cx="472862" cy="389383"/>
          </a:xfrm>
          <a:prstGeom prst="parallelogram">
            <a:avLst/>
          </a:prstGeom>
          <a:solidFill>
            <a:srgbClr val="ED7D3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68" name="矩形 67"/>
          <p:cNvSpPr/>
          <p:nvPr/>
        </p:nvSpPr>
        <p:spPr>
          <a:xfrm>
            <a:off x="7701108" y="5020619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任意多边形: 形状 192"/>
          <p:cNvSpPr/>
          <p:nvPr/>
        </p:nvSpPr>
        <p:spPr>
          <a:xfrm flipV="1">
            <a:off x="8019716" y="3589782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-1" fmla="*/ 0 w 914400"/>
              <a:gd name="connsiteY0-2" fmla="*/ 0 h 107950"/>
              <a:gd name="connsiteX1-3" fmla="*/ 831850 w 914400"/>
              <a:gd name="connsiteY1-4" fmla="*/ 0 h 107950"/>
              <a:gd name="connsiteX2-5" fmla="*/ 831850 w 914400"/>
              <a:gd name="connsiteY2-6" fmla="*/ 107950 h 107950"/>
              <a:gd name="connsiteX3-7" fmla="*/ 914400 w 914400"/>
              <a:gd name="connsiteY3-8" fmla="*/ 104775 h 107950"/>
              <a:gd name="connsiteX0-9" fmla="*/ 0 w 839397"/>
              <a:gd name="connsiteY0-10" fmla="*/ 0 h 107950"/>
              <a:gd name="connsiteX1-11" fmla="*/ 831850 w 839397"/>
              <a:gd name="connsiteY1-12" fmla="*/ 0 h 107950"/>
              <a:gd name="connsiteX2-13" fmla="*/ 831850 w 839397"/>
              <a:gd name="connsiteY2-14" fmla="*/ 107950 h 107950"/>
              <a:gd name="connsiteX3-15" fmla="*/ 838200 w 839397"/>
              <a:gd name="connsiteY3-16" fmla="*/ 97155 h 107950"/>
              <a:gd name="connsiteX0-17" fmla="*/ 0 w 839397"/>
              <a:gd name="connsiteY0-18" fmla="*/ 0 h 107950"/>
              <a:gd name="connsiteX1-19" fmla="*/ 831850 w 839397"/>
              <a:gd name="connsiteY1-20" fmla="*/ 0 h 107950"/>
              <a:gd name="connsiteX2-21" fmla="*/ 831850 w 839397"/>
              <a:gd name="connsiteY2-22" fmla="*/ 107950 h 107950"/>
              <a:gd name="connsiteX3-23" fmla="*/ 838200 w 839397"/>
              <a:gd name="connsiteY3-24" fmla="*/ 20955 h 107950"/>
              <a:gd name="connsiteX0-25" fmla="*/ 0 w 831850"/>
              <a:gd name="connsiteY0-26" fmla="*/ 0 h 107950"/>
              <a:gd name="connsiteX1-27" fmla="*/ 831850 w 831850"/>
              <a:gd name="connsiteY1-28" fmla="*/ 0 h 107950"/>
              <a:gd name="connsiteX2-29" fmla="*/ 831850 w 831850"/>
              <a:gd name="connsiteY2-30" fmla="*/ 107950 h 107950"/>
              <a:gd name="connsiteX0-31" fmla="*/ 0 w 831850"/>
              <a:gd name="connsiteY0-32" fmla="*/ 0 h 69850"/>
              <a:gd name="connsiteX1-33" fmla="*/ 831850 w 831850"/>
              <a:gd name="connsiteY1-34" fmla="*/ 0 h 69850"/>
              <a:gd name="connsiteX2-35" fmla="*/ 831850 w 831850"/>
              <a:gd name="connsiteY2-36" fmla="*/ 69850 h 69850"/>
              <a:gd name="connsiteX0-37" fmla="*/ 0 w 831850"/>
              <a:gd name="connsiteY0-38" fmla="*/ 0 h 0"/>
              <a:gd name="connsiteX1-39" fmla="*/ 831850 w 831850"/>
              <a:gd name="connsiteY1-40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0" name="矩形 69"/>
          <p:cNvSpPr/>
          <p:nvPr/>
        </p:nvSpPr>
        <p:spPr>
          <a:xfrm>
            <a:off x="8506985" y="3372107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8532363" y="4271250"/>
            <a:ext cx="543739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9171428" y="3464794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9415566" y="4012689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4" name="直接连接符 73"/>
          <p:cNvCxnSpPr/>
          <p:nvPr/>
        </p:nvCxnSpPr>
        <p:spPr>
          <a:xfrm>
            <a:off x="9409331" y="4003309"/>
            <a:ext cx="89570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10412097" y="4013063"/>
            <a:ext cx="64927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矩形 75"/>
          <p:cNvSpPr/>
          <p:nvPr/>
        </p:nvSpPr>
        <p:spPr>
          <a:xfrm>
            <a:off x="10194085" y="3809574"/>
            <a:ext cx="205903" cy="409719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  <a:latin typeface="Arial Black" panose="020B0A04020102020204" pitchFamily="34" charset="0"/>
              </a:rPr>
              <a:t>C</a:t>
            </a:r>
            <a:endParaRPr lang="zh-CN" altLang="en-US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0364574" y="3768345"/>
            <a:ext cx="7896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Aluout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8" name="直接连接符 77"/>
          <p:cNvCxnSpPr/>
          <p:nvPr/>
        </p:nvCxnSpPr>
        <p:spPr>
          <a:xfrm>
            <a:off x="4452184" y="4313298"/>
            <a:ext cx="139609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>
            <a:off x="4274310" y="4524925"/>
            <a:ext cx="323831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4788502" y="4390225"/>
            <a:ext cx="52461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矩形 80"/>
          <p:cNvSpPr/>
          <p:nvPr/>
        </p:nvSpPr>
        <p:spPr>
          <a:xfrm>
            <a:off x="3570012" y="3615396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4554180" y="1477546"/>
            <a:ext cx="653529" cy="1568364"/>
            <a:chOff x="4823977" y="1700209"/>
            <a:chExt cx="689269" cy="1654134"/>
          </a:xfrm>
        </p:grpSpPr>
        <p:sp>
          <p:nvSpPr>
            <p:cNvPr id="83" name="矩形: 圆角 25"/>
            <p:cNvSpPr/>
            <p:nvPr/>
          </p:nvSpPr>
          <p:spPr>
            <a:xfrm>
              <a:off x="4870344" y="1700209"/>
              <a:ext cx="642902" cy="1654134"/>
            </a:xfrm>
            <a:prstGeom prst="roundRect">
              <a:avLst/>
            </a:prstGeom>
            <a:solidFill>
              <a:srgbClr val="59B2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4" name="矩形 83"/>
            <p:cNvSpPr/>
            <p:nvPr/>
          </p:nvSpPr>
          <p:spPr>
            <a:xfrm>
              <a:off x="4957797" y="1975984"/>
              <a:ext cx="440994" cy="832823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 制 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4823977" y="2948213"/>
              <a:ext cx="573475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4823977" y="2738737"/>
              <a:ext cx="426387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7" name="Group 1"/>
          <p:cNvGrpSpPr/>
          <p:nvPr/>
        </p:nvGrpSpPr>
        <p:grpSpPr>
          <a:xfrm>
            <a:off x="10276431" y="1684777"/>
            <a:ext cx="259246" cy="192503"/>
            <a:chOff x="3990332" y="3048832"/>
            <a:chExt cx="1009448" cy="723602"/>
          </a:xfrm>
        </p:grpSpPr>
        <p:sp>
          <p:nvSpPr>
            <p:cNvPr id="88" name="Stored Data 71"/>
            <p:cNvSpPr/>
            <p:nvPr/>
          </p:nvSpPr>
          <p:spPr>
            <a:xfrm rot="10800000">
              <a:off x="3997590" y="3048854"/>
              <a:ext cx="1002190" cy="72358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5183 w 10000"/>
                <a:gd name="connsiteY0-366" fmla="*/ 44 h 10000"/>
                <a:gd name="connsiteX1-367" fmla="*/ 10000 w 10000"/>
                <a:gd name="connsiteY1-368" fmla="*/ 0 h 10000"/>
                <a:gd name="connsiteX2-369" fmla="*/ 8935 w 10000"/>
                <a:gd name="connsiteY2-370" fmla="*/ 4956 h 10000"/>
                <a:gd name="connsiteX3-371" fmla="*/ 9999 w 10000"/>
                <a:gd name="connsiteY3-372" fmla="*/ 10000 h 10000"/>
                <a:gd name="connsiteX4-373" fmla="*/ 5183 w 10000"/>
                <a:gd name="connsiteY4-374" fmla="*/ 9912 h 10000"/>
                <a:gd name="connsiteX5-375" fmla="*/ 0 w 10000"/>
                <a:gd name="connsiteY5-376" fmla="*/ 5043 h 10000"/>
                <a:gd name="connsiteX6-377" fmla="*/ 5183 w 10000"/>
                <a:gd name="connsiteY6-378" fmla="*/ 44 h 10000"/>
                <a:gd name="connsiteX0-379" fmla="*/ 5183 w 10000"/>
                <a:gd name="connsiteY0-380" fmla="*/ 44 h 10000"/>
                <a:gd name="connsiteX1-381" fmla="*/ 10000 w 10000"/>
                <a:gd name="connsiteY1-382" fmla="*/ 0 h 10000"/>
                <a:gd name="connsiteX2-383" fmla="*/ 8935 w 10000"/>
                <a:gd name="connsiteY2-384" fmla="*/ 4956 h 10000"/>
                <a:gd name="connsiteX3-385" fmla="*/ 9999 w 10000"/>
                <a:gd name="connsiteY3-386" fmla="*/ 10000 h 10000"/>
                <a:gd name="connsiteX4-387" fmla="*/ 5183 w 10000"/>
                <a:gd name="connsiteY4-388" fmla="*/ 9912 h 10000"/>
                <a:gd name="connsiteX5-389" fmla="*/ 0 w 10000"/>
                <a:gd name="connsiteY5-390" fmla="*/ 5043 h 10000"/>
                <a:gd name="connsiteX6-391" fmla="*/ 5183 w 10000"/>
                <a:gd name="connsiteY6-392" fmla="*/ 44 h 10000"/>
                <a:gd name="connsiteX0-393" fmla="*/ 8935 w 10000"/>
                <a:gd name="connsiteY0-394" fmla="*/ 4956 h 10000"/>
                <a:gd name="connsiteX1-395" fmla="*/ 9999 w 10000"/>
                <a:gd name="connsiteY1-396" fmla="*/ 10000 h 10000"/>
                <a:gd name="connsiteX2-397" fmla="*/ 5183 w 10000"/>
                <a:gd name="connsiteY2-398" fmla="*/ 9912 h 10000"/>
                <a:gd name="connsiteX3-399" fmla="*/ 0 w 10000"/>
                <a:gd name="connsiteY3-400" fmla="*/ 5043 h 10000"/>
                <a:gd name="connsiteX4-401" fmla="*/ 5183 w 10000"/>
                <a:gd name="connsiteY4-402" fmla="*/ 44 h 10000"/>
                <a:gd name="connsiteX5-403" fmla="*/ 10000 w 10000"/>
                <a:gd name="connsiteY5-404" fmla="*/ 0 h 10000"/>
                <a:gd name="connsiteX6-405" fmla="*/ 9841 w 10000"/>
                <a:gd name="connsiteY6-406" fmla="*/ 6220 h 10000"/>
                <a:gd name="connsiteX0-407" fmla="*/ 8935 w 10000"/>
                <a:gd name="connsiteY0-408" fmla="*/ 4956 h 10000"/>
                <a:gd name="connsiteX1-409" fmla="*/ 9999 w 10000"/>
                <a:gd name="connsiteY1-410" fmla="*/ 10000 h 10000"/>
                <a:gd name="connsiteX2-411" fmla="*/ 5183 w 10000"/>
                <a:gd name="connsiteY2-412" fmla="*/ 9912 h 10000"/>
                <a:gd name="connsiteX3-413" fmla="*/ 0 w 10000"/>
                <a:gd name="connsiteY3-414" fmla="*/ 5043 h 10000"/>
                <a:gd name="connsiteX4-415" fmla="*/ 5183 w 10000"/>
                <a:gd name="connsiteY4-416" fmla="*/ 44 h 10000"/>
                <a:gd name="connsiteX5-417" fmla="*/ 10000 w 10000"/>
                <a:gd name="connsiteY5-418" fmla="*/ 0 h 10000"/>
                <a:gd name="connsiteX0-419" fmla="*/ 9999 w 10000"/>
                <a:gd name="connsiteY0-420" fmla="*/ 10000 h 10000"/>
                <a:gd name="connsiteX1-421" fmla="*/ 5183 w 10000"/>
                <a:gd name="connsiteY1-422" fmla="*/ 9912 h 10000"/>
                <a:gd name="connsiteX2-423" fmla="*/ 0 w 10000"/>
                <a:gd name="connsiteY2-424" fmla="*/ 5043 h 10000"/>
                <a:gd name="connsiteX3-425" fmla="*/ 5183 w 10000"/>
                <a:gd name="connsiteY3-426" fmla="*/ 44 h 10000"/>
                <a:gd name="connsiteX4-427" fmla="*/ 10000 w 10000"/>
                <a:gd name="connsiteY4-428" fmla="*/ 0 h 10000"/>
                <a:gd name="connsiteX0-429" fmla="*/ 8536 w 8537"/>
                <a:gd name="connsiteY0-430" fmla="*/ 10000 h 10000"/>
                <a:gd name="connsiteX1-431" fmla="*/ 3720 w 8537"/>
                <a:gd name="connsiteY1-432" fmla="*/ 9912 h 10000"/>
                <a:gd name="connsiteX2-433" fmla="*/ 0 w 8537"/>
                <a:gd name="connsiteY2-434" fmla="*/ 4793 h 10000"/>
                <a:gd name="connsiteX3-435" fmla="*/ 3720 w 8537"/>
                <a:gd name="connsiteY3-436" fmla="*/ 44 h 10000"/>
                <a:gd name="connsiteX4-437" fmla="*/ 8537 w 8537"/>
                <a:gd name="connsiteY4-438" fmla="*/ 0 h 10000"/>
                <a:gd name="connsiteX0-439" fmla="*/ 10342 w 10343"/>
                <a:gd name="connsiteY0-440" fmla="*/ 10000 h 10000"/>
                <a:gd name="connsiteX1-441" fmla="*/ 4701 w 10343"/>
                <a:gd name="connsiteY1-442" fmla="*/ 9912 h 10000"/>
                <a:gd name="connsiteX2-443" fmla="*/ 0 w 10343"/>
                <a:gd name="connsiteY2-444" fmla="*/ 4543 h 10000"/>
                <a:gd name="connsiteX3-445" fmla="*/ 4701 w 10343"/>
                <a:gd name="connsiteY3-446" fmla="*/ 44 h 10000"/>
                <a:gd name="connsiteX4-447" fmla="*/ 10343 w 10343"/>
                <a:gd name="connsiteY4-448" fmla="*/ 0 h 10000"/>
                <a:gd name="connsiteX0-449" fmla="*/ 9771 w 9772"/>
                <a:gd name="connsiteY0-450" fmla="*/ 10000 h 10000"/>
                <a:gd name="connsiteX1-451" fmla="*/ 4130 w 9772"/>
                <a:gd name="connsiteY1-452" fmla="*/ 9912 h 10000"/>
                <a:gd name="connsiteX2-453" fmla="*/ 0 w 9772"/>
                <a:gd name="connsiteY2-454" fmla="*/ 4917 h 10000"/>
                <a:gd name="connsiteX3-455" fmla="*/ 4130 w 9772"/>
                <a:gd name="connsiteY3-456" fmla="*/ 44 h 10000"/>
                <a:gd name="connsiteX4-457" fmla="*/ 9772 w 9772"/>
                <a:gd name="connsiteY4-45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72" h="10000">
                  <a:moveTo>
                    <a:pt x="9771" y="10000"/>
                  </a:moveTo>
                  <a:lnTo>
                    <a:pt x="4130" y="9912"/>
                  </a:lnTo>
                  <a:cubicBezTo>
                    <a:pt x="1643" y="9824"/>
                    <a:pt x="0" y="6562"/>
                    <a:pt x="0" y="4917"/>
                  </a:cubicBezTo>
                  <a:cubicBezTo>
                    <a:pt x="0" y="3272"/>
                    <a:pt x="1531" y="220"/>
                    <a:pt x="4130" y="44"/>
                  </a:cubicBezTo>
                  <a:lnTo>
                    <a:pt x="9772" y="0"/>
                  </a:lnTo>
                </a:path>
              </a:pathLst>
            </a:custGeom>
            <a:noFill/>
            <a:ln w="190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  <p:sp>
          <p:nvSpPr>
            <p:cNvPr id="89" name="Stored Data 71"/>
            <p:cNvSpPr/>
            <p:nvPr/>
          </p:nvSpPr>
          <p:spPr>
            <a:xfrm rot="10800000">
              <a:off x="3990332" y="3048832"/>
              <a:ext cx="167778" cy="723601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603 w 5420"/>
                <a:gd name="connsiteY0-366" fmla="*/ 44 h 10000"/>
                <a:gd name="connsiteX1-367" fmla="*/ 5420 w 5420"/>
                <a:gd name="connsiteY1-368" fmla="*/ 0 h 10000"/>
                <a:gd name="connsiteX2-369" fmla="*/ 4355 w 5420"/>
                <a:gd name="connsiteY2-370" fmla="*/ 4956 h 10000"/>
                <a:gd name="connsiteX3-371" fmla="*/ 5419 w 5420"/>
                <a:gd name="connsiteY3-372" fmla="*/ 10000 h 10000"/>
                <a:gd name="connsiteX4-373" fmla="*/ 603 w 5420"/>
                <a:gd name="connsiteY4-374" fmla="*/ 9912 h 10000"/>
                <a:gd name="connsiteX5-375" fmla="*/ 603 w 5420"/>
                <a:gd name="connsiteY5-376" fmla="*/ 44 h 10000"/>
                <a:gd name="connsiteX0-377" fmla="*/ 1112 w 9999"/>
                <a:gd name="connsiteY0-378" fmla="*/ 9912 h 11176"/>
                <a:gd name="connsiteX1-379" fmla="*/ 1112 w 9999"/>
                <a:gd name="connsiteY1-380" fmla="*/ 44 h 11176"/>
                <a:gd name="connsiteX2-381" fmla="*/ 9999 w 9999"/>
                <a:gd name="connsiteY2-382" fmla="*/ 0 h 11176"/>
                <a:gd name="connsiteX3-383" fmla="*/ 8034 w 9999"/>
                <a:gd name="connsiteY3-384" fmla="*/ 4956 h 11176"/>
                <a:gd name="connsiteX4-385" fmla="*/ 9997 w 9999"/>
                <a:gd name="connsiteY4-386" fmla="*/ 10000 h 11176"/>
                <a:gd name="connsiteX5-387" fmla="*/ 2783 w 9999"/>
                <a:gd name="connsiteY5-388" fmla="*/ 11176 h 11176"/>
                <a:gd name="connsiteX0-389" fmla="*/ 1112 w 10000"/>
                <a:gd name="connsiteY0-390" fmla="*/ 8869 h 8948"/>
                <a:gd name="connsiteX1-391" fmla="*/ 1112 w 10000"/>
                <a:gd name="connsiteY1-392" fmla="*/ 39 h 8948"/>
                <a:gd name="connsiteX2-393" fmla="*/ 10000 w 10000"/>
                <a:gd name="connsiteY2-394" fmla="*/ 0 h 8948"/>
                <a:gd name="connsiteX3-395" fmla="*/ 8035 w 10000"/>
                <a:gd name="connsiteY3-396" fmla="*/ 4435 h 8948"/>
                <a:gd name="connsiteX4-397" fmla="*/ 9998 w 10000"/>
                <a:gd name="connsiteY4-398" fmla="*/ 8948 h 8948"/>
                <a:gd name="connsiteX0-399" fmla="*/ 0 w 8888"/>
                <a:gd name="connsiteY0-400" fmla="*/ 44 h 10000"/>
                <a:gd name="connsiteX1-401" fmla="*/ 8888 w 8888"/>
                <a:gd name="connsiteY1-402" fmla="*/ 0 h 10000"/>
                <a:gd name="connsiteX2-403" fmla="*/ 6923 w 8888"/>
                <a:gd name="connsiteY2-404" fmla="*/ 4956 h 10000"/>
                <a:gd name="connsiteX3-405" fmla="*/ 8886 w 8888"/>
                <a:gd name="connsiteY3-406" fmla="*/ 10000 h 10000"/>
                <a:gd name="connsiteX0-407" fmla="*/ 2211 w 2211"/>
                <a:gd name="connsiteY0-408" fmla="*/ 0 h 10000"/>
                <a:gd name="connsiteX1-409" fmla="*/ 0 w 2211"/>
                <a:gd name="connsiteY1-410" fmla="*/ 4956 h 10000"/>
                <a:gd name="connsiteX2-411" fmla="*/ 2209 w 2211"/>
                <a:gd name="connsiteY2-412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11" h="10000">
                  <a:moveTo>
                    <a:pt x="2211" y="0"/>
                  </a:moveTo>
                  <a:cubicBezTo>
                    <a:pt x="739" y="0"/>
                    <a:pt x="0" y="3289"/>
                    <a:pt x="0" y="4956"/>
                  </a:cubicBezTo>
                  <a:cubicBezTo>
                    <a:pt x="0" y="6622"/>
                    <a:pt x="737" y="10000"/>
                    <a:pt x="2209" y="10000"/>
                  </a:cubicBezTo>
                </a:path>
              </a:pathLst>
            </a:custGeom>
            <a:noFill/>
            <a:ln w="19050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4973450" y="4547199"/>
            <a:ext cx="274434" cy="522964"/>
            <a:chOff x="4311617" y="4168879"/>
            <a:chExt cx="274449" cy="522993"/>
          </a:xfrm>
        </p:grpSpPr>
        <p:sp>
          <p:nvSpPr>
            <p:cNvPr id="91" name="流程图: 手动操作 90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92" name="矩形 91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3" name="矩形 92"/>
          <p:cNvSpPr/>
          <p:nvPr/>
        </p:nvSpPr>
        <p:spPr>
          <a:xfrm>
            <a:off x="4722684" y="3538834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4722684" y="3756264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4288644" y="4492604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3530092" y="3936461"/>
            <a:ext cx="452368" cy="448216"/>
            <a:chOff x="3743887" y="4293594"/>
            <a:chExt cx="477107" cy="472728"/>
          </a:xfrm>
        </p:grpSpPr>
        <p:grpSp>
          <p:nvGrpSpPr>
            <p:cNvPr id="97" name="组合 96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99" name="直接连接符 98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矩形 99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98" name="等腰三角形 97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30092" y="4985082"/>
            <a:ext cx="452368" cy="448216"/>
            <a:chOff x="3743887" y="4293594"/>
            <a:chExt cx="477107" cy="472728"/>
          </a:xfrm>
        </p:grpSpPr>
        <p:grpSp>
          <p:nvGrpSpPr>
            <p:cNvPr id="102" name="组合 101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104" name="直接连接符 103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矩形 104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03" name="等腰三角形 102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1147820" y="3964118"/>
            <a:ext cx="452368" cy="448216"/>
            <a:chOff x="3743887" y="4293594"/>
            <a:chExt cx="477107" cy="472728"/>
          </a:xfrm>
          <a:solidFill>
            <a:srgbClr val="59B2FF"/>
          </a:solidFill>
        </p:grpSpPr>
        <p:grpSp>
          <p:nvGrpSpPr>
            <p:cNvPr id="107" name="组合 106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109" name="直接连接符 108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矩形 109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08" name="等腰三角形 107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BDD7E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6727166" y="4058193"/>
            <a:ext cx="452368" cy="448216"/>
            <a:chOff x="3743887" y="4293594"/>
            <a:chExt cx="477107" cy="472728"/>
          </a:xfrm>
        </p:grpSpPr>
        <p:grpSp>
          <p:nvGrpSpPr>
            <p:cNvPr id="112" name="组合 111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114" name="直接连接符 113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5" name="矩形 114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3" name="等腰三角形 112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0077236" y="4093109"/>
            <a:ext cx="452368" cy="448216"/>
            <a:chOff x="3743887" y="4293594"/>
            <a:chExt cx="477107" cy="472728"/>
          </a:xfrm>
        </p:grpSpPr>
        <p:grpSp>
          <p:nvGrpSpPr>
            <p:cNvPr id="117" name="组合 116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119" name="直接连接符 118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矩形 119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8" name="等腰三角形 117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5712221" y="4889837"/>
            <a:ext cx="452368" cy="448214"/>
            <a:chOff x="3743887" y="4293594"/>
            <a:chExt cx="477107" cy="472726"/>
          </a:xfrm>
          <a:solidFill>
            <a:srgbClr val="FFCCFF"/>
          </a:solidFill>
        </p:grpSpPr>
        <p:grpSp>
          <p:nvGrpSpPr>
            <p:cNvPr id="122" name="组合 121"/>
            <p:cNvGrpSpPr/>
            <p:nvPr/>
          </p:nvGrpSpPr>
          <p:grpSpPr>
            <a:xfrm>
              <a:off x="3743887" y="4411013"/>
              <a:ext cx="477107" cy="355307"/>
              <a:chOff x="2146087" y="4834986"/>
              <a:chExt cx="452393" cy="336901"/>
            </a:xfrm>
            <a:grpFill/>
          </p:grpSpPr>
          <p:cxnSp>
            <p:nvCxnSpPr>
              <p:cNvPr id="124" name="直接连接符 123"/>
              <p:cNvCxnSpPr/>
              <p:nvPr/>
            </p:nvCxnSpPr>
            <p:spPr>
              <a:xfrm flipV="1">
                <a:off x="2364748" y="4834986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5" name="矩形 124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23" name="等腰三角形 122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sp>
        <p:nvSpPr>
          <p:cNvPr id="126" name="矩形 125"/>
          <p:cNvSpPr/>
          <p:nvPr/>
        </p:nvSpPr>
        <p:spPr>
          <a:xfrm>
            <a:off x="3436127" y="3410812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3435788" y="4422763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28" name="组合 127"/>
          <p:cNvGrpSpPr/>
          <p:nvPr/>
        </p:nvGrpSpPr>
        <p:grpSpPr>
          <a:xfrm>
            <a:off x="3681136" y="1324222"/>
            <a:ext cx="7686554" cy="2065916"/>
            <a:chOff x="3903189" y="1538500"/>
            <a:chExt cx="8106912" cy="2178896"/>
          </a:xfrm>
        </p:grpSpPr>
        <p:sp>
          <p:nvSpPr>
            <p:cNvPr id="129" name="矩形 128"/>
            <p:cNvSpPr/>
            <p:nvPr/>
          </p:nvSpPr>
          <p:spPr>
            <a:xfrm>
              <a:off x="4376674" y="1927903"/>
              <a:ext cx="53289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IorD</a:t>
              </a:r>
              <a:endParaRPr lang="zh-CN" altLang="en-US" sz="1325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0" name="矩形 129"/>
            <p:cNvSpPr/>
            <p:nvPr/>
          </p:nvSpPr>
          <p:spPr>
            <a:xfrm>
              <a:off x="4132343" y="2431768"/>
              <a:ext cx="76269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IRWrite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1" name="矩形 130"/>
            <p:cNvSpPr/>
            <p:nvPr/>
          </p:nvSpPr>
          <p:spPr>
            <a:xfrm>
              <a:off x="3903189" y="2167772"/>
              <a:ext cx="97206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325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MemWrite</a:t>
              </a:r>
              <a:endParaRPr lang="zh-CN" altLang="en-US" sz="1325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2" name="直接连接符 131"/>
            <p:cNvCxnSpPr/>
            <p:nvPr/>
          </p:nvCxnSpPr>
          <p:spPr>
            <a:xfrm flipV="1">
              <a:off x="5185197" y="1589710"/>
              <a:ext cx="0" cy="1104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矩形 132"/>
            <p:cNvSpPr/>
            <p:nvPr/>
          </p:nvSpPr>
          <p:spPr>
            <a:xfrm>
              <a:off x="5467373" y="1538500"/>
              <a:ext cx="758028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PCWrite</a:t>
              </a:r>
              <a:endParaRPr lang="zh-CN" altLang="en-US" sz="12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5467373" y="1759117"/>
              <a:ext cx="664771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Branch</a:t>
              </a:r>
              <a:endParaRPr lang="zh-CN" altLang="en-US" sz="12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5" name="矩形 134"/>
            <p:cNvSpPr/>
            <p:nvPr/>
          </p:nvSpPr>
          <p:spPr>
            <a:xfrm>
              <a:off x="5467373" y="1979734"/>
              <a:ext cx="608979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PCSrc</a:t>
              </a:r>
              <a:endParaRPr lang="zh-CN" altLang="en-US" sz="12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6" name="矩形 135"/>
            <p:cNvSpPr/>
            <p:nvPr/>
          </p:nvSpPr>
          <p:spPr>
            <a:xfrm>
              <a:off x="5467373" y="2200351"/>
              <a:ext cx="636029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AluOp</a:t>
              </a:r>
              <a:endParaRPr lang="zh-CN" altLang="en-US" sz="1200" baseline="-250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7" name="矩形 136"/>
            <p:cNvSpPr/>
            <p:nvPr/>
          </p:nvSpPr>
          <p:spPr>
            <a:xfrm>
              <a:off x="5467373" y="2420968"/>
              <a:ext cx="852435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ALUSrcB</a:t>
              </a:r>
              <a:endParaRPr lang="zh-CN" altLang="en-US" sz="1200" baseline="-250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8" name="矩形 137"/>
            <p:cNvSpPr/>
            <p:nvPr/>
          </p:nvSpPr>
          <p:spPr>
            <a:xfrm>
              <a:off x="5467373" y="2641585"/>
              <a:ext cx="860888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ALUSrcA</a:t>
              </a:r>
              <a:endParaRPr lang="zh-CN" altLang="en-US" sz="1200" baseline="-250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5467373" y="2862201"/>
              <a:ext cx="822273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RegWrite</a:t>
              </a:r>
              <a:endParaRPr lang="zh-CN" altLang="en-US" sz="12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0" name="矩形 139"/>
            <p:cNvSpPr/>
            <p:nvPr/>
          </p:nvSpPr>
          <p:spPr>
            <a:xfrm>
              <a:off x="11396050" y="1752004"/>
              <a:ext cx="6140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PCEn</a:t>
              </a:r>
              <a:endParaRPr lang="zh-CN" altLang="en-US" sz="1325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1" name="矩形 140"/>
            <p:cNvSpPr/>
            <p:nvPr/>
          </p:nvSpPr>
          <p:spPr>
            <a:xfrm>
              <a:off x="4561939" y="3396602"/>
              <a:ext cx="73239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RegDst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2" name="矩形 141"/>
            <p:cNvSpPr/>
            <p:nvPr/>
          </p:nvSpPr>
          <p:spPr>
            <a:xfrm>
              <a:off x="5324550" y="3404622"/>
              <a:ext cx="10012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MemtoReg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3" name="等腰三角形 142"/>
            <p:cNvSpPr/>
            <p:nvPr/>
          </p:nvSpPr>
          <p:spPr>
            <a:xfrm flipV="1">
              <a:off x="5086865" y="1700209"/>
              <a:ext cx="201735" cy="136299"/>
            </a:xfrm>
            <a:prstGeom prst="triangle">
              <a:avLst/>
            </a:prstGeom>
            <a:solidFill>
              <a:srgbClr val="59B2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sp>
        <p:nvSpPr>
          <p:cNvPr id="144" name="矩形 143"/>
          <p:cNvSpPr/>
          <p:nvPr/>
        </p:nvSpPr>
        <p:spPr>
          <a:xfrm>
            <a:off x="936212" y="3356695"/>
            <a:ext cx="44916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45" name="组合 144"/>
          <p:cNvGrpSpPr/>
          <p:nvPr/>
        </p:nvGrpSpPr>
        <p:grpSpPr>
          <a:xfrm>
            <a:off x="8108125" y="3825210"/>
            <a:ext cx="444521" cy="993977"/>
            <a:chOff x="4336181" y="4140652"/>
            <a:chExt cx="214541" cy="587002"/>
          </a:xfrm>
        </p:grpSpPr>
        <p:sp>
          <p:nvSpPr>
            <p:cNvPr id="146" name="流程图: 手动操作 145"/>
            <p:cNvSpPr/>
            <p:nvPr/>
          </p:nvSpPr>
          <p:spPr>
            <a:xfrm rot="16200000">
              <a:off x="4158248" y="4335179"/>
              <a:ext cx="587002" cy="197947"/>
            </a:xfrm>
            <a:prstGeom prst="flowChartManualOperation">
              <a:avLst/>
            </a:prstGeom>
            <a:no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47" name="矩形 146"/>
            <p:cNvSpPr/>
            <p:nvPr/>
          </p:nvSpPr>
          <p:spPr>
            <a:xfrm>
              <a:off x="4336181" y="4155434"/>
              <a:ext cx="175776" cy="5631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148" name="直接连接符 147"/>
          <p:cNvCxnSpPr/>
          <p:nvPr/>
        </p:nvCxnSpPr>
        <p:spPr>
          <a:xfrm>
            <a:off x="7919390" y="4587044"/>
            <a:ext cx="218192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/>
        </p:nvCxnSpPr>
        <p:spPr>
          <a:xfrm flipV="1">
            <a:off x="7920643" y="4587044"/>
            <a:ext cx="0" cy="38949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5" name="组合 154"/>
          <p:cNvGrpSpPr/>
          <p:nvPr/>
        </p:nvGrpSpPr>
        <p:grpSpPr>
          <a:xfrm>
            <a:off x="5220408" y="1566155"/>
            <a:ext cx="5075479" cy="141417"/>
            <a:chOff x="5526640" y="1825630"/>
            <a:chExt cx="5353044" cy="149151"/>
          </a:xfrm>
        </p:grpSpPr>
        <p:cxnSp>
          <p:nvCxnSpPr>
            <p:cNvPr id="156" name="直接连接符 155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7" name="直接连接符 156"/>
            <p:cNvCxnSpPr/>
            <p:nvPr/>
          </p:nvCxnSpPr>
          <p:spPr>
            <a:xfrm>
              <a:off x="10737496" y="1836508"/>
              <a:ext cx="0" cy="138273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>
              <a:off x="10737496" y="1974781"/>
              <a:ext cx="142188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59" name="直接连接符 158"/>
          <p:cNvCxnSpPr/>
          <p:nvPr/>
        </p:nvCxnSpPr>
        <p:spPr>
          <a:xfrm>
            <a:off x="5220409" y="1781028"/>
            <a:ext cx="4629371" cy="0"/>
          </a:xfrm>
          <a:prstGeom prst="line">
            <a:avLst/>
          </a:prstGeom>
          <a:noFill/>
          <a:ln w="19050" cap="sq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60" name="组合 159"/>
          <p:cNvGrpSpPr/>
          <p:nvPr/>
        </p:nvGrpSpPr>
        <p:grpSpPr>
          <a:xfrm>
            <a:off x="5220408" y="1993378"/>
            <a:ext cx="5933775" cy="1720651"/>
            <a:chOff x="5526640" y="1825630"/>
            <a:chExt cx="5210856" cy="1341486"/>
          </a:xfrm>
        </p:grpSpPr>
        <p:cxnSp>
          <p:nvCxnSpPr>
            <p:cNvPr id="161" name="直接连接符 160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63" name="组合 162"/>
          <p:cNvGrpSpPr/>
          <p:nvPr/>
        </p:nvGrpSpPr>
        <p:grpSpPr>
          <a:xfrm>
            <a:off x="5219673" y="2412570"/>
            <a:ext cx="3134510" cy="1498461"/>
            <a:chOff x="5526640" y="1825630"/>
            <a:chExt cx="5210856" cy="1168258"/>
          </a:xfrm>
        </p:grpSpPr>
        <p:cxnSp>
          <p:nvCxnSpPr>
            <p:cNvPr id="164" name="直接连接符 163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>
              <a:off x="10737496" y="1841694"/>
              <a:ext cx="0" cy="1152194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66" name="组合 165"/>
          <p:cNvGrpSpPr/>
          <p:nvPr/>
        </p:nvGrpSpPr>
        <p:grpSpPr>
          <a:xfrm>
            <a:off x="5226757" y="2623439"/>
            <a:ext cx="2697653" cy="855990"/>
            <a:chOff x="5526640" y="1825630"/>
            <a:chExt cx="5220570" cy="667363"/>
          </a:xfrm>
        </p:grpSpPr>
        <p:cxnSp>
          <p:nvCxnSpPr>
            <p:cNvPr id="167" name="直接连接符 166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8" name="直接连接符 167"/>
            <p:cNvCxnSpPr/>
            <p:nvPr/>
          </p:nvCxnSpPr>
          <p:spPr>
            <a:xfrm>
              <a:off x="10747210" y="1825630"/>
              <a:ext cx="0" cy="667363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69" name="组合 168"/>
          <p:cNvGrpSpPr/>
          <p:nvPr/>
        </p:nvGrpSpPr>
        <p:grpSpPr>
          <a:xfrm flipH="1">
            <a:off x="1996148" y="1947370"/>
            <a:ext cx="2588014" cy="1827074"/>
            <a:chOff x="5526640" y="1825630"/>
            <a:chExt cx="5210856" cy="1341486"/>
          </a:xfrm>
        </p:grpSpPr>
        <p:cxnSp>
          <p:nvCxnSpPr>
            <p:cNvPr id="170" name="直接连接符 169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1" name="直接连接符 170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2" name="组合 171"/>
          <p:cNvGrpSpPr/>
          <p:nvPr/>
        </p:nvGrpSpPr>
        <p:grpSpPr>
          <a:xfrm flipH="1">
            <a:off x="2833075" y="2191476"/>
            <a:ext cx="1750117" cy="1361631"/>
            <a:chOff x="5526640" y="1825630"/>
            <a:chExt cx="5210856" cy="1341486"/>
          </a:xfrm>
        </p:grpSpPr>
        <p:cxnSp>
          <p:nvCxnSpPr>
            <p:cNvPr id="173" name="直接连接符 172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5" name="组合 174"/>
          <p:cNvGrpSpPr/>
          <p:nvPr/>
        </p:nvGrpSpPr>
        <p:grpSpPr>
          <a:xfrm flipH="1">
            <a:off x="3766957" y="2436450"/>
            <a:ext cx="816234" cy="1218551"/>
            <a:chOff x="5526640" y="1825630"/>
            <a:chExt cx="5210856" cy="1341486"/>
          </a:xfrm>
        </p:grpSpPr>
        <p:cxnSp>
          <p:nvCxnSpPr>
            <p:cNvPr id="176" name="直接连接符 175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rgbClr val="00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8" name="组合 177"/>
          <p:cNvGrpSpPr/>
          <p:nvPr/>
        </p:nvGrpSpPr>
        <p:grpSpPr>
          <a:xfrm>
            <a:off x="1692426" y="3125431"/>
            <a:ext cx="6112648" cy="746763"/>
            <a:chOff x="1805721" y="3620584"/>
            <a:chExt cx="6446933" cy="787602"/>
          </a:xfrm>
        </p:grpSpPr>
        <p:cxnSp>
          <p:nvCxnSpPr>
            <p:cNvPr id="179" name="直接连接符 178"/>
            <p:cNvCxnSpPr/>
            <p:nvPr/>
          </p:nvCxnSpPr>
          <p:spPr>
            <a:xfrm>
              <a:off x="1808036" y="3620584"/>
              <a:ext cx="0" cy="78760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 flipH="1">
              <a:off x="1805721" y="3620584"/>
              <a:ext cx="606314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>
              <a:off x="7881633" y="3620584"/>
              <a:ext cx="0" cy="4360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 flipH="1">
              <a:off x="7881633" y="4056594"/>
              <a:ext cx="37102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83" name="组合 182"/>
          <p:cNvGrpSpPr/>
          <p:nvPr/>
        </p:nvGrpSpPr>
        <p:grpSpPr>
          <a:xfrm>
            <a:off x="1692426" y="4020070"/>
            <a:ext cx="9026782" cy="2047497"/>
            <a:chOff x="1805721" y="4564148"/>
            <a:chExt cx="9520434" cy="2159469"/>
          </a:xfrm>
        </p:grpSpPr>
        <p:grpSp>
          <p:nvGrpSpPr>
            <p:cNvPr id="184" name="组合 183"/>
            <p:cNvGrpSpPr/>
            <p:nvPr/>
          </p:nvGrpSpPr>
          <p:grpSpPr>
            <a:xfrm>
              <a:off x="1805721" y="4564148"/>
              <a:ext cx="9520434" cy="2159469"/>
              <a:chOff x="1744472" y="2316829"/>
              <a:chExt cx="9509257" cy="2156934"/>
            </a:xfrm>
          </p:grpSpPr>
          <p:cxnSp>
            <p:nvCxnSpPr>
              <p:cNvPr id="186" name="直接连接符 185"/>
              <p:cNvCxnSpPr/>
              <p:nvPr/>
            </p:nvCxnSpPr>
            <p:spPr>
              <a:xfrm>
                <a:off x="1744472" y="2382316"/>
                <a:ext cx="0" cy="208892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直接连接符 186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直接连接符 187"/>
              <p:cNvCxnSpPr/>
              <p:nvPr/>
            </p:nvCxnSpPr>
            <p:spPr>
              <a:xfrm>
                <a:off x="11253729" y="2316829"/>
                <a:ext cx="0" cy="215194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85" name="直接连接符 184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9" name="组合 188"/>
          <p:cNvGrpSpPr/>
          <p:nvPr/>
        </p:nvGrpSpPr>
        <p:grpSpPr>
          <a:xfrm>
            <a:off x="1014270" y="3885045"/>
            <a:ext cx="10411306" cy="2368641"/>
            <a:chOff x="1805720" y="4629712"/>
            <a:chExt cx="9520436" cy="2093905"/>
          </a:xfrm>
        </p:grpSpPr>
        <p:grpSp>
          <p:nvGrpSpPr>
            <p:cNvPr id="190" name="组合 189"/>
            <p:cNvGrpSpPr/>
            <p:nvPr/>
          </p:nvGrpSpPr>
          <p:grpSpPr>
            <a:xfrm>
              <a:off x="1805720" y="4629712"/>
              <a:ext cx="9520435" cy="2093905"/>
              <a:chOff x="1744471" y="2382316"/>
              <a:chExt cx="9509258" cy="2091447"/>
            </a:xfrm>
          </p:grpSpPr>
          <p:cxnSp>
            <p:nvCxnSpPr>
              <p:cNvPr id="193" name="直接连接符 192"/>
              <p:cNvCxnSpPr/>
              <p:nvPr/>
            </p:nvCxnSpPr>
            <p:spPr>
              <a:xfrm>
                <a:off x="1744471" y="2382316"/>
                <a:ext cx="0" cy="208892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4" name="直接连接符 193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5" name="直接连接符 194"/>
              <p:cNvCxnSpPr/>
              <p:nvPr/>
            </p:nvCxnSpPr>
            <p:spPr>
              <a:xfrm>
                <a:off x="11253729" y="2419000"/>
                <a:ext cx="0" cy="20497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91" name="直接连接符 190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/>
            <p:nvPr/>
          </p:nvCxnSpPr>
          <p:spPr>
            <a:xfrm>
              <a:off x="11187438" y="4662757"/>
              <a:ext cx="138718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6" name="组合 195"/>
          <p:cNvGrpSpPr/>
          <p:nvPr/>
        </p:nvGrpSpPr>
        <p:grpSpPr>
          <a:xfrm>
            <a:off x="2172705" y="3981178"/>
            <a:ext cx="5106595" cy="1461540"/>
            <a:chOff x="1805721" y="4522265"/>
            <a:chExt cx="9520434" cy="2226972"/>
          </a:xfrm>
        </p:grpSpPr>
        <p:grpSp>
          <p:nvGrpSpPr>
            <p:cNvPr id="197" name="组合 196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199" name="直接连接符 198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0" name="直接连接符 199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1" name="直接连接符 200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98" name="直接连接符 197"/>
            <p:cNvCxnSpPr/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2" name="组合 201"/>
          <p:cNvGrpSpPr/>
          <p:nvPr/>
        </p:nvGrpSpPr>
        <p:grpSpPr>
          <a:xfrm>
            <a:off x="3413932" y="3883866"/>
            <a:ext cx="220871" cy="1005969"/>
            <a:chOff x="1744472" y="3175426"/>
            <a:chExt cx="1545101" cy="1323927"/>
          </a:xfrm>
        </p:grpSpPr>
        <p:cxnSp>
          <p:nvCxnSpPr>
            <p:cNvPr id="203" name="直接连接符 202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 flipH="1">
              <a:off x="1744472" y="4499353"/>
              <a:ext cx="154510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05" name="组合 204"/>
          <p:cNvGrpSpPr/>
          <p:nvPr/>
        </p:nvGrpSpPr>
        <p:grpSpPr>
          <a:xfrm>
            <a:off x="4828156" y="4702785"/>
            <a:ext cx="166555" cy="1360040"/>
            <a:chOff x="1239056" y="2825057"/>
            <a:chExt cx="1165136" cy="1789912"/>
          </a:xfrm>
        </p:grpSpPr>
        <p:cxnSp>
          <p:nvCxnSpPr>
            <p:cNvPr id="206" name="直接连接符 205"/>
            <p:cNvCxnSpPr/>
            <p:nvPr/>
          </p:nvCxnSpPr>
          <p:spPr>
            <a:xfrm>
              <a:off x="1239056" y="2825057"/>
              <a:ext cx="0" cy="178991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08" name="组合 207"/>
          <p:cNvGrpSpPr/>
          <p:nvPr/>
        </p:nvGrpSpPr>
        <p:grpSpPr>
          <a:xfrm>
            <a:off x="7583734" y="4374175"/>
            <a:ext cx="537165" cy="1387274"/>
            <a:chOff x="1239056" y="2754720"/>
            <a:chExt cx="2279270" cy="1885824"/>
          </a:xfrm>
        </p:grpSpPr>
        <p:cxnSp>
          <p:nvCxnSpPr>
            <p:cNvPr id="209" name="直接连接符 208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11" name="组合 210"/>
          <p:cNvGrpSpPr/>
          <p:nvPr/>
        </p:nvGrpSpPr>
        <p:grpSpPr>
          <a:xfrm>
            <a:off x="9857183" y="3598450"/>
            <a:ext cx="1203172" cy="391805"/>
            <a:chOff x="571433" y="3331468"/>
            <a:chExt cx="5105236" cy="1364800"/>
          </a:xfrm>
        </p:grpSpPr>
        <p:cxnSp>
          <p:nvCxnSpPr>
            <p:cNvPr id="212" name="直接连接符 211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>
              <a:off x="573332" y="3356998"/>
              <a:ext cx="0" cy="133927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 flipH="1">
              <a:off x="571433" y="3331468"/>
              <a:ext cx="436426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>
              <a:off x="4935700" y="3331468"/>
              <a:ext cx="0" cy="68233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16" name="组合 215"/>
          <p:cNvGrpSpPr/>
          <p:nvPr/>
        </p:nvGrpSpPr>
        <p:grpSpPr>
          <a:xfrm>
            <a:off x="11009112" y="3666253"/>
            <a:ext cx="274434" cy="522964"/>
            <a:chOff x="4311617" y="4168879"/>
            <a:chExt cx="274449" cy="522994"/>
          </a:xfrm>
        </p:grpSpPr>
        <p:sp>
          <p:nvSpPr>
            <p:cNvPr id="217" name="流程图: 手动操作 216"/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7780626" y="3392811"/>
            <a:ext cx="274434" cy="522964"/>
            <a:chOff x="4311617" y="4168879"/>
            <a:chExt cx="274449" cy="522993"/>
          </a:xfrm>
        </p:grpSpPr>
        <p:sp>
          <p:nvSpPr>
            <p:cNvPr id="220" name="流程图: 手动操作 219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21" name="矩形 220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22" name="直接连接符 221"/>
          <p:cNvCxnSpPr/>
          <p:nvPr/>
        </p:nvCxnSpPr>
        <p:spPr>
          <a:xfrm>
            <a:off x="4450826" y="3990100"/>
            <a:ext cx="0" cy="31741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23" name="组合 222"/>
          <p:cNvGrpSpPr/>
          <p:nvPr/>
        </p:nvGrpSpPr>
        <p:grpSpPr>
          <a:xfrm>
            <a:off x="4553665" y="4128629"/>
            <a:ext cx="274434" cy="522964"/>
            <a:chOff x="4311617" y="4168879"/>
            <a:chExt cx="274449" cy="522993"/>
          </a:xfrm>
        </p:grpSpPr>
        <p:sp>
          <p:nvSpPr>
            <p:cNvPr id="224" name="流程图: 手动操作 223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25" name="矩形 224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6533163" y="5381177"/>
            <a:ext cx="1411329" cy="404007"/>
            <a:chOff x="1394482" y="2325715"/>
            <a:chExt cx="1159010" cy="531703"/>
          </a:xfrm>
        </p:grpSpPr>
        <p:cxnSp>
          <p:nvCxnSpPr>
            <p:cNvPr id="227" name="直接连接符 226"/>
            <p:cNvCxnSpPr/>
            <p:nvPr/>
          </p:nvCxnSpPr>
          <p:spPr>
            <a:xfrm>
              <a:off x="2553492" y="2325715"/>
              <a:ext cx="0" cy="531703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8" name="直接连接符 227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9" name="组合 228"/>
          <p:cNvGrpSpPr/>
          <p:nvPr/>
        </p:nvGrpSpPr>
        <p:grpSpPr>
          <a:xfrm>
            <a:off x="9433336" y="1893209"/>
            <a:ext cx="286797" cy="1977742"/>
            <a:chOff x="1394482" y="2325714"/>
            <a:chExt cx="1159010" cy="531704"/>
          </a:xfrm>
        </p:grpSpPr>
        <p:cxnSp>
          <p:nvCxnSpPr>
            <p:cNvPr id="230" name="直接连接符 229"/>
            <p:cNvCxnSpPr/>
            <p:nvPr/>
          </p:nvCxnSpPr>
          <p:spPr>
            <a:xfrm>
              <a:off x="2553492" y="2325714"/>
              <a:ext cx="0" cy="526135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1" name="直接连接符 230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32" name="流程图: 延期 231"/>
          <p:cNvSpPr/>
          <p:nvPr/>
        </p:nvSpPr>
        <p:spPr>
          <a:xfrm>
            <a:off x="9851035" y="1737881"/>
            <a:ext cx="250811" cy="203189"/>
          </a:xfrm>
          <a:prstGeom prst="flowChartDelay">
            <a:avLst/>
          </a:prstGeom>
          <a:noFill/>
          <a:ln w="1905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233" name="组合 232"/>
          <p:cNvGrpSpPr/>
          <p:nvPr/>
        </p:nvGrpSpPr>
        <p:grpSpPr>
          <a:xfrm>
            <a:off x="4262398" y="2620175"/>
            <a:ext cx="1106045" cy="3188000"/>
            <a:chOff x="1239056" y="2754720"/>
            <a:chExt cx="7791499" cy="1918806"/>
          </a:xfrm>
        </p:grpSpPr>
        <p:cxnSp>
          <p:nvCxnSpPr>
            <p:cNvPr id="234" name="直接连接符 233"/>
            <p:cNvCxnSpPr/>
            <p:nvPr/>
          </p:nvCxnSpPr>
          <p:spPr>
            <a:xfrm>
              <a:off x="1239056" y="2770734"/>
              <a:ext cx="0" cy="1900954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5" name="直接连接符 234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6" name="直接连接符 235"/>
            <p:cNvCxnSpPr/>
            <p:nvPr/>
          </p:nvCxnSpPr>
          <p:spPr>
            <a:xfrm flipH="1">
              <a:off x="1239056" y="4673526"/>
              <a:ext cx="779149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37" name="组合 236"/>
          <p:cNvGrpSpPr/>
          <p:nvPr/>
        </p:nvGrpSpPr>
        <p:grpSpPr>
          <a:xfrm>
            <a:off x="2372179" y="3512175"/>
            <a:ext cx="919085" cy="1617113"/>
            <a:chOff x="2522647" y="4028476"/>
            <a:chExt cx="969348" cy="1705549"/>
          </a:xfrm>
        </p:grpSpPr>
        <p:sp>
          <p:nvSpPr>
            <p:cNvPr id="238" name="矩形 237"/>
            <p:cNvSpPr/>
            <p:nvPr/>
          </p:nvSpPr>
          <p:spPr>
            <a:xfrm>
              <a:off x="2556996" y="4058983"/>
              <a:ext cx="874185" cy="13285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39" name="矩形 238"/>
            <p:cNvSpPr/>
            <p:nvPr/>
          </p:nvSpPr>
          <p:spPr>
            <a:xfrm>
              <a:off x="2751430" y="4028476"/>
              <a:ext cx="488941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0" name="矩形 239"/>
            <p:cNvSpPr/>
            <p:nvPr/>
          </p:nvSpPr>
          <p:spPr>
            <a:xfrm>
              <a:off x="3033486" y="4239007"/>
              <a:ext cx="458509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1" name="矩形 240"/>
            <p:cNvSpPr/>
            <p:nvPr/>
          </p:nvSpPr>
          <p:spPr>
            <a:xfrm>
              <a:off x="2540198" y="4326068"/>
              <a:ext cx="33171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2" name="矩形 241"/>
            <p:cNvSpPr/>
            <p:nvPr/>
          </p:nvSpPr>
          <p:spPr>
            <a:xfrm>
              <a:off x="2553908" y="4650629"/>
              <a:ext cx="93696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Memory</a:t>
              </a:r>
              <a:endParaRPr lang="zh-CN" altLang="en-US" sz="1325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43" name="矩形 242"/>
            <p:cNvSpPr/>
            <p:nvPr/>
          </p:nvSpPr>
          <p:spPr>
            <a:xfrm>
              <a:off x="2522647" y="5002406"/>
              <a:ext cx="51092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44" name="组合 243"/>
            <p:cNvGrpSpPr/>
            <p:nvPr/>
          </p:nvGrpSpPr>
          <p:grpSpPr>
            <a:xfrm>
              <a:off x="2770074" y="5245311"/>
              <a:ext cx="477106" cy="488714"/>
              <a:chOff x="3743887" y="4293594"/>
              <a:chExt cx="477106" cy="451964"/>
            </a:xfrm>
            <a:solidFill>
              <a:srgbClr val="92D050"/>
            </a:solidFill>
          </p:grpSpPr>
          <p:grpSp>
            <p:nvGrpSpPr>
              <p:cNvPr id="245" name="组合 244"/>
              <p:cNvGrpSpPr/>
              <p:nvPr/>
            </p:nvGrpSpPr>
            <p:grpSpPr>
              <a:xfrm>
                <a:off x="3743887" y="4420795"/>
                <a:ext cx="477106" cy="324763"/>
                <a:chOff x="2146087" y="4844273"/>
                <a:chExt cx="452392" cy="307940"/>
              </a:xfrm>
              <a:grpFill/>
            </p:grpSpPr>
            <p:cxnSp>
              <p:nvCxnSpPr>
                <p:cNvPr id="247" name="直接连接符 246"/>
                <p:cNvCxnSpPr/>
                <p:nvPr/>
              </p:nvCxnSpPr>
              <p:spPr>
                <a:xfrm flipV="1">
                  <a:off x="2364748" y="4844273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8" name="矩形 247"/>
                <p:cNvSpPr/>
                <p:nvPr/>
              </p:nvSpPr>
              <p:spPr>
                <a:xfrm>
                  <a:off x="2146087" y="4910263"/>
                  <a:ext cx="452392" cy="241950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46" name="等腰三角形 245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任意多边形: 形状 47"/>
          <p:cNvSpPr/>
          <p:nvPr/>
        </p:nvSpPr>
        <p:spPr>
          <a:xfrm>
            <a:off x="5233724" y="3114950"/>
            <a:ext cx="730210" cy="714336"/>
          </a:xfrm>
          <a:custGeom>
            <a:avLst/>
            <a:gdLst>
              <a:gd name="connsiteX0" fmla="*/ 0 w 730250"/>
              <a:gd name="connsiteY0" fmla="*/ 0 h 730250"/>
              <a:gd name="connsiteX1" fmla="*/ 730250 w 730250"/>
              <a:gd name="connsiteY1" fmla="*/ 0 h 730250"/>
              <a:gd name="connsiteX2" fmla="*/ 730250 w 730250"/>
              <a:gd name="connsiteY2" fmla="*/ 730250 h 730250"/>
              <a:gd name="connsiteX0-1" fmla="*/ 0 w 730250"/>
              <a:gd name="connsiteY0-2" fmla="*/ 0 h 714375"/>
              <a:gd name="connsiteX1-3" fmla="*/ 730250 w 730250"/>
              <a:gd name="connsiteY1-4" fmla="*/ 0 h 714375"/>
              <a:gd name="connsiteX2-5" fmla="*/ 730250 w 730250"/>
              <a:gd name="connsiteY2-6" fmla="*/ 714375 h 7143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730250" h="714375">
                <a:moveTo>
                  <a:pt x="0" y="0"/>
                </a:moveTo>
                <a:lnTo>
                  <a:pt x="730250" y="0"/>
                </a:lnTo>
                <a:lnTo>
                  <a:pt x="730250" y="714375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394" name="组合 393"/>
          <p:cNvGrpSpPr/>
          <p:nvPr/>
        </p:nvGrpSpPr>
        <p:grpSpPr>
          <a:xfrm flipH="1">
            <a:off x="2852740" y="2470055"/>
            <a:ext cx="1750117" cy="1361631"/>
            <a:chOff x="5526640" y="1825630"/>
            <a:chExt cx="5210856" cy="1341486"/>
          </a:xfrm>
        </p:grpSpPr>
        <p:cxnSp>
          <p:nvCxnSpPr>
            <p:cNvPr id="395" name="直接连接符 394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6" name="直接连接符 395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5245755" y="2481536"/>
            <a:ext cx="3987102" cy="1464868"/>
            <a:chOff x="5526640" y="1825630"/>
            <a:chExt cx="5210856" cy="1142068"/>
          </a:xfrm>
        </p:grpSpPr>
        <p:cxnSp>
          <p:nvCxnSpPr>
            <p:cNvPr id="247" name="直接连接符 246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8" name="直接连接符 247"/>
            <p:cNvCxnSpPr/>
            <p:nvPr/>
          </p:nvCxnSpPr>
          <p:spPr>
            <a:xfrm>
              <a:off x="10737496" y="1825630"/>
              <a:ext cx="0" cy="1142068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0" name="直接连接符 9"/>
          <p:cNvCxnSpPr/>
          <p:nvPr/>
        </p:nvCxnSpPr>
        <p:spPr>
          <a:xfrm>
            <a:off x="6601438" y="4263751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6601438" y="4040885"/>
            <a:ext cx="291910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5227375" y="5069368"/>
            <a:ext cx="16279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5342939" y="3819677"/>
            <a:ext cx="1258500" cy="147320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14" name="组合 13"/>
          <p:cNvGrpSpPr/>
          <p:nvPr/>
        </p:nvGrpSpPr>
        <p:grpSpPr>
          <a:xfrm>
            <a:off x="9008851" y="3806635"/>
            <a:ext cx="420145" cy="877029"/>
            <a:chOff x="9501522" y="3862856"/>
            <a:chExt cx="443122" cy="924992"/>
          </a:xfrm>
        </p:grpSpPr>
        <p:sp>
          <p:nvSpPr>
            <p:cNvPr id="245" name="任意多边形: 形状 259"/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46" name="矩形 245"/>
            <p:cNvSpPr/>
            <p:nvPr/>
          </p:nvSpPr>
          <p:spPr>
            <a:xfrm rot="16200000">
              <a:off x="9410368" y="4144537"/>
              <a:ext cx="580237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2424412" y="3819677"/>
            <a:ext cx="828857" cy="125967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8" name="矩形 17"/>
          <p:cNvSpPr/>
          <p:nvPr/>
        </p:nvSpPr>
        <p:spPr>
          <a:xfrm>
            <a:off x="4673195" y="1437776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186453" y="2678262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240927" y="2886363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任意多边形: 形状 47"/>
          <p:cNvSpPr/>
          <p:nvPr/>
        </p:nvSpPr>
        <p:spPr>
          <a:xfrm>
            <a:off x="5233724" y="3114949"/>
            <a:ext cx="730210" cy="714336"/>
          </a:xfrm>
          <a:custGeom>
            <a:avLst/>
            <a:gdLst>
              <a:gd name="connsiteX0" fmla="*/ 0 w 730250"/>
              <a:gd name="connsiteY0" fmla="*/ 0 h 730250"/>
              <a:gd name="connsiteX1" fmla="*/ 730250 w 730250"/>
              <a:gd name="connsiteY1" fmla="*/ 0 h 730250"/>
              <a:gd name="connsiteX2" fmla="*/ 730250 w 730250"/>
              <a:gd name="connsiteY2" fmla="*/ 730250 h 730250"/>
              <a:gd name="connsiteX0-1" fmla="*/ 0 w 730250"/>
              <a:gd name="connsiteY0-2" fmla="*/ 0 h 714375"/>
              <a:gd name="connsiteX1-3" fmla="*/ 730250 w 730250"/>
              <a:gd name="connsiteY1-4" fmla="*/ 0 h 714375"/>
              <a:gd name="connsiteX2-5" fmla="*/ 730250 w 730250"/>
              <a:gd name="connsiteY2-6" fmla="*/ 714375 h 7143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730250" h="714375">
                <a:moveTo>
                  <a:pt x="0" y="0"/>
                </a:moveTo>
                <a:lnTo>
                  <a:pt x="730250" y="0"/>
                </a:lnTo>
                <a:lnTo>
                  <a:pt x="730250" y="714375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2" name="任意多边形: 形状 49"/>
          <p:cNvSpPr/>
          <p:nvPr/>
        </p:nvSpPr>
        <p:spPr>
          <a:xfrm flipH="1">
            <a:off x="4654654" y="3330839"/>
            <a:ext cx="45717" cy="1144460"/>
          </a:xfrm>
          <a:custGeom>
            <a:avLst/>
            <a:gdLst>
              <a:gd name="connsiteX0" fmla="*/ 0 w 0"/>
              <a:gd name="connsiteY0" fmla="*/ 0 h 1187450"/>
              <a:gd name="connsiteX1" fmla="*/ 0 w 0"/>
              <a:gd name="connsiteY1" fmla="*/ 1187450 h 118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187450">
                <a:moveTo>
                  <a:pt x="0" y="0"/>
                </a:moveTo>
                <a:lnTo>
                  <a:pt x="0" y="11874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3" name="任意多边形: 形状 50"/>
          <p:cNvSpPr/>
          <p:nvPr/>
        </p:nvSpPr>
        <p:spPr>
          <a:xfrm>
            <a:off x="5123967" y="3321280"/>
            <a:ext cx="0" cy="1581064"/>
          </a:xfrm>
          <a:custGeom>
            <a:avLst/>
            <a:gdLst>
              <a:gd name="connsiteX0" fmla="*/ 0 w 0"/>
              <a:gd name="connsiteY0" fmla="*/ 0 h 1581150"/>
              <a:gd name="connsiteX1" fmla="*/ 0 w 0"/>
              <a:gd name="connsiteY1" fmla="*/ 158115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10121511" y="2117024"/>
            <a:ext cx="202696" cy="0"/>
          </a:xfrm>
          <a:prstGeom prst="line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1511324" y="4156760"/>
            <a:ext cx="4015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2107155" y="4268834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流程图: 手动操作 27"/>
          <p:cNvSpPr/>
          <p:nvPr/>
        </p:nvSpPr>
        <p:spPr>
          <a:xfrm rot="16200000">
            <a:off x="1770345" y="4154408"/>
            <a:ext cx="466170" cy="197936"/>
          </a:xfrm>
          <a:prstGeom prst="flowChartManualOperation">
            <a:avLst/>
          </a:prstGeom>
          <a:solidFill>
            <a:srgbClr val="FFFFFF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9" name="矩形 28"/>
          <p:cNvSpPr/>
          <p:nvPr/>
        </p:nvSpPr>
        <p:spPr>
          <a:xfrm>
            <a:off x="1868068" y="3988116"/>
            <a:ext cx="274434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400" dirty="0">
              <a:solidFill>
                <a:srgbClr val="0066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2111726" y="4260073"/>
            <a:ext cx="30529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1949551" y="4356049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664292" y="3934055"/>
            <a:ext cx="205903" cy="4087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608764" y="3790752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876195" y="3990368"/>
            <a:ext cx="4347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408485" y="4072914"/>
            <a:ext cx="31451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421484" y="4380646"/>
            <a:ext cx="8883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Memory</a:t>
            </a:r>
            <a:endParaRPr lang="zh-CN" altLang="en-US" sz="1325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2391844" y="4714182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664292" y="4981365"/>
            <a:ext cx="205903" cy="4087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39" name="矩形 38"/>
          <p:cNvSpPr/>
          <p:nvPr/>
        </p:nvSpPr>
        <p:spPr>
          <a:xfrm>
            <a:off x="3828090" y="3898672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829114" y="4934605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252258" y="5827463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204027" y="4592579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249937" y="4041849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250976" y="3823979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4293976" y="4041999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4293976" y="4247811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>
            <a:endCxn id="32" idx="1"/>
          </p:cNvCxnSpPr>
          <p:nvPr/>
        </p:nvCxnSpPr>
        <p:spPr>
          <a:xfrm>
            <a:off x="3262775" y="4138431"/>
            <a:ext cx="4015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4297426" y="3102425"/>
            <a:ext cx="3238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3872278" y="4154996"/>
            <a:ext cx="42169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3867450" y="5185738"/>
            <a:ext cx="116681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/>
          <p:cNvSpPr/>
          <p:nvPr/>
        </p:nvSpPr>
        <p:spPr>
          <a:xfrm>
            <a:off x="5504369" y="5884516"/>
            <a:ext cx="1066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5335371" y="3877029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5335371" y="4082822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5335371" y="4494278"/>
            <a:ext cx="44435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335372" y="4921424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714151" y="3786524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258312" y="3870610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254939" y="4110204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5672771" y="4523832"/>
            <a:ext cx="918841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Register</a:t>
            </a:r>
            <a:endParaRPr lang="en-US" altLang="zh-CN" sz="1400" b="1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pPr algn="ctr"/>
            <a:r>
              <a: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File</a:t>
            </a:r>
            <a:endParaRPr lang="zh-CN" altLang="en-US" sz="1400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867140" y="3826604"/>
            <a:ext cx="205903" cy="63586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61" name="矩形 60"/>
          <p:cNvSpPr/>
          <p:nvPr/>
        </p:nvSpPr>
        <p:spPr>
          <a:xfrm>
            <a:off x="7007114" y="3792013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7018097" y="4225461"/>
            <a:ext cx="30809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539951" y="5760881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7073043" y="4049130"/>
            <a:ext cx="76840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7073043" y="4259757"/>
            <a:ext cx="108420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7940406" y="4463457"/>
            <a:ext cx="2173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7675544" y="4303616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8572313" y="4568716"/>
            <a:ext cx="43653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平行四边形 68"/>
          <p:cNvSpPr/>
          <p:nvPr/>
        </p:nvSpPr>
        <p:spPr>
          <a:xfrm rot="4500000">
            <a:off x="7718557" y="5261604"/>
            <a:ext cx="472862" cy="389383"/>
          </a:xfrm>
          <a:prstGeom prst="parallelogram">
            <a:avLst/>
          </a:prstGeom>
          <a:solidFill>
            <a:schemeClr val="bg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0" name="矩形 69"/>
          <p:cNvSpPr/>
          <p:nvPr/>
        </p:nvSpPr>
        <p:spPr>
          <a:xfrm>
            <a:off x="7720774" y="5299198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任意多边形: 形状 192"/>
          <p:cNvSpPr/>
          <p:nvPr/>
        </p:nvSpPr>
        <p:spPr>
          <a:xfrm flipV="1">
            <a:off x="8039382" y="3868361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-1" fmla="*/ 0 w 914400"/>
              <a:gd name="connsiteY0-2" fmla="*/ 0 h 107950"/>
              <a:gd name="connsiteX1-3" fmla="*/ 831850 w 914400"/>
              <a:gd name="connsiteY1-4" fmla="*/ 0 h 107950"/>
              <a:gd name="connsiteX2-5" fmla="*/ 831850 w 914400"/>
              <a:gd name="connsiteY2-6" fmla="*/ 107950 h 107950"/>
              <a:gd name="connsiteX3-7" fmla="*/ 914400 w 914400"/>
              <a:gd name="connsiteY3-8" fmla="*/ 104775 h 107950"/>
              <a:gd name="connsiteX0-9" fmla="*/ 0 w 839397"/>
              <a:gd name="connsiteY0-10" fmla="*/ 0 h 107950"/>
              <a:gd name="connsiteX1-11" fmla="*/ 831850 w 839397"/>
              <a:gd name="connsiteY1-12" fmla="*/ 0 h 107950"/>
              <a:gd name="connsiteX2-13" fmla="*/ 831850 w 839397"/>
              <a:gd name="connsiteY2-14" fmla="*/ 107950 h 107950"/>
              <a:gd name="connsiteX3-15" fmla="*/ 838200 w 839397"/>
              <a:gd name="connsiteY3-16" fmla="*/ 97155 h 107950"/>
              <a:gd name="connsiteX0-17" fmla="*/ 0 w 839397"/>
              <a:gd name="connsiteY0-18" fmla="*/ 0 h 107950"/>
              <a:gd name="connsiteX1-19" fmla="*/ 831850 w 839397"/>
              <a:gd name="connsiteY1-20" fmla="*/ 0 h 107950"/>
              <a:gd name="connsiteX2-21" fmla="*/ 831850 w 839397"/>
              <a:gd name="connsiteY2-22" fmla="*/ 107950 h 107950"/>
              <a:gd name="connsiteX3-23" fmla="*/ 838200 w 839397"/>
              <a:gd name="connsiteY3-24" fmla="*/ 20955 h 107950"/>
              <a:gd name="connsiteX0-25" fmla="*/ 0 w 831850"/>
              <a:gd name="connsiteY0-26" fmla="*/ 0 h 107950"/>
              <a:gd name="connsiteX1-27" fmla="*/ 831850 w 831850"/>
              <a:gd name="connsiteY1-28" fmla="*/ 0 h 107950"/>
              <a:gd name="connsiteX2-29" fmla="*/ 831850 w 831850"/>
              <a:gd name="connsiteY2-30" fmla="*/ 107950 h 107950"/>
              <a:gd name="connsiteX0-31" fmla="*/ 0 w 831850"/>
              <a:gd name="connsiteY0-32" fmla="*/ 0 h 69850"/>
              <a:gd name="connsiteX1-33" fmla="*/ 831850 w 831850"/>
              <a:gd name="connsiteY1-34" fmla="*/ 0 h 69850"/>
              <a:gd name="connsiteX2-35" fmla="*/ 831850 w 831850"/>
              <a:gd name="connsiteY2-36" fmla="*/ 69850 h 69850"/>
              <a:gd name="connsiteX0-37" fmla="*/ 0 w 831850"/>
              <a:gd name="connsiteY0-38" fmla="*/ 0 h 0"/>
              <a:gd name="connsiteX1-39" fmla="*/ 831850 w 831850"/>
              <a:gd name="connsiteY1-40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2" name="矩形 71"/>
          <p:cNvSpPr/>
          <p:nvPr/>
        </p:nvSpPr>
        <p:spPr>
          <a:xfrm>
            <a:off x="8526650" y="3650686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8552029" y="4549829"/>
            <a:ext cx="543739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9191094" y="3743373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9435230" y="4291267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6" name="直接连接符 75"/>
          <p:cNvCxnSpPr/>
          <p:nvPr/>
        </p:nvCxnSpPr>
        <p:spPr>
          <a:xfrm>
            <a:off x="9428996" y="4281888"/>
            <a:ext cx="89570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/>
        </p:nvCxnSpPr>
        <p:spPr>
          <a:xfrm>
            <a:off x="10431762" y="4291642"/>
            <a:ext cx="64927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10384239" y="4046924"/>
            <a:ext cx="7896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Aluout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9" name="直接连接符 78"/>
          <p:cNvCxnSpPr/>
          <p:nvPr/>
        </p:nvCxnSpPr>
        <p:spPr>
          <a:xfrm>
            <a:off x="4471849" y="4591877"/>
            <a:ext cx="139609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4293976" y="4803504"/>
            <a:ext cx="323831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>
            <a:off x="4808167" y="4668804"/>
            <a:ext cx="52461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矩形 81"/>
          <p:cNvSpPr/>
          <p:nvPr/>
        </p:nvSpPr>
        <p:spPr>
          <a:xfrm>
            <a:off x="3589677" y="3893974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4573845" y="1756125"/>
            <a:ext cx="653529" cy="1568364"/>
            <a:chOff x="4823977" y="1700209"/>
            <a:chExt cx="689269" cy="1654134"/>
          </a:xfrm>
        </p:grpSpPr>
        <p:sp>
          <p:nvSpPr>
            <p:cNvPr id="241" name="矩形: 圆角 25"/>
            <p:cNvSpPr/>
            <p:nvPr/>
          </p:nvSpPr>
          <p:spPr>
            <a:xfrm>
              <a:off x="4870344" y="1700209"/>
              <a:ext cx="642902" cy="1654134"/>
            </a:xfrm>
            <a:prstGeom prst="roundRect">
              <a:avLst/>
            </a:prstGeom>
            <a:solidFill>
              <a:srgbClr val="59B2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42" name="矩形 241"/>
            <p:cNvSpPr/>
            <p:nvPr/>
          </p:nvSpPr>
          <p:spPr>
            <a:xfrm>
              <a:off x="4957797" y="1975984"/>
              <a:ext cx="440994" cy="832823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 制 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43" name="矩形 242"/>
            <p:cNvSpPr/>
            <p:nvPr/>
          </p:nvSpPr>
          <p:spPr>
            <a:xfrm>
              <a:off x="4823977" y="2948213"/>
              <a:ext cx="573475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4" name="矩形 243"/>
            <p:cNvSpPr/>
            <p:nvPr/>
          </p:nvSpPr>
          <p:spPr>
            <a:xfrm>
              <a:off x="4823977" y="2738737"/>
              <a:ext cx="426387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4" name="Group 1"/>
          <p:cNvGrpSpPr/>
          <p:nvPr/>
        </p:nvGrpSpPr>
        <p:grpSpPr>
          <a:xfrm>
            <a:off x="10296097" y="1963356"/>
            <a:ext cx="259246" cy="192503"/>
            <a:chOff x="3990332" y="3048832"/>
            <a:chExt cx="1009448" cy="723602"/>
          </a:xfrm>
        </p:grpSpPr>
        <p:sp>
          <p:nvSpPr>
            <p:cNvPr id="239" name="Stored Data 71"/>
            <p:cNvSpPr/>
            <p:nvPr/>
          </p:nvSpPr>
          <p:spPr>
            <a:xfrm rot="10800000">
              <a:off x="3997590" y="3048854"/>
              <a:ext cx="1002190" cy="72358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5183 w 10000"/>
                <a:gd name="connsiteY0-366" fmla="*/ 44 h 10000"/>
                <a:gd name="connsiteX1-367" fmla="*/ 10000 w 10000"/>
                <a:gd name="connsiteY1-368" fmla="*/ 0 h 10000"/>
                <a:gd name="connsiteX2-369" fmla="*/ 8935 w 10000"/>
                <a:gd name="connsiteY2-370" fmla="*/ 4956 h 10000"/>
                <a:gd name="connsiteX3-371" fmla="*/ 9999 w 10000"/>
                <a:gd name="connsiteY3-372" fmla="*/ 10000 h 10000"/>
                <a:gd name="connsiteX4-373" fmla="*/ 5183 w 10000"/>
                <a:gd name="connsiteY4-374" fmla="*/ 9912 h 10000"/>
                <a:gd name="connsiteX5-375" fmla="*/ 0 w 10000"/>
                <a:gd name="connsiteY5-376" fmla="*/ 5043 h 10000"/>
                <a:gd name="connsiteX6-377" fmla="*/ 5183 w 10000"/>
                <a:gd name="connsiteY6-378" fmla="*/ 44 h 10000"/>
                <a:gd name="connsiteX0-379" fmla="*/ 5183 w 10000"/>
                <a:gd name="connsiteY0-380" fmla="*/ 44 h 10000"/>
                <a:gd name="connsiteX1-381" fmla="*/ 10000 w 10000"/>
                <a:gd name="connsiteY1-382" fmla="*/ 0 h 10000"/>
                <a:gd name="connsiteX2-383" fmla="*/ 8935 w 10000"/>
                <a:gd name="connsiteY2-384" fmla="*/ 4956 h 10000"/>
                <a:gd name="connsiteX3-385" fmla="*/ 9999 w 10000"/>
                <a:gd name="connsiteY3-386" fmla="*/ 10000 h 10000"/>
                <a:gd name="connsiteX4-387" fmla="*/ 5183 w 10000"/>
                <a:gd name="connsiteY4-388" fmla="*/ 9912 h 10000"/>
                <a:gd name="connsiteX5-389" fmla="*/ 0 w 10000"/>
                <a:gd name="connsiteY5-390" fmla="*/ 5043 h 10000"/>
                <a:gd name="connsiteX6-391" fmla="*/ 5183 w 10000"/>
                <a:gd name="connsiteY6-392" fmla="*/ 44 h 10000"/>
                <a:gd name="connsiteX0-393" fmla="*/ 8935 w 10000"/>
                <a:gd name="connsiteY0-394" fmla="*/ 4956 h 10000"/>
                <a:gd name="connsiteX1-395" fmla="*/ 9999 w 10000"/>
                <a:gd name="connsiteY1-396" fmla="*/ 10000 h 10000"/>
                <a:gd name="connsiteX2-397" fmla="*/ 5183 w 10000"/>
                <a:gd name="connsiteY2-398" fmla="*/ 9912 h 10000"/>
                <a:gd name="connsiteX3-399" fmla="*/ 0 w 10000"/>
                <a:gd name="connsiteY3-400" fmla="*/ 5043 h 10000"/>
                <a:gd name="connsiteX4-401" fmla="*/ 5183 w 10000"/>
                <a:gd name="connsiteY4-402" fmla="*/ 44 h 10000"/>
                <a:gd name="connsiteX5-403" fmla="*/ 10000 w 10000"/>
                <a:gd name="connsiteY5-404" fmla="*/ 0 h 10000"/>
                <a:gd name="connsiteX6-405" fmla="*/ 9841 w 10000"/>
                <a:gd name="connsiteY6-406" fmla="*/ 6220 h 10000"/>
                <a:gd name="connsiteX0-407" fmla="*/ 8935 w 10000"/>
                <a:gd name="connsiteY0-408" fmla="*/ 4956 h 10000"/>
                <a:gd name="connsiteX1-409" fmla="*/ 9999 w 10000"/>
                <a:gd name="connsiteY1-410" fmla="*/ 10000 h 10000"/>
                <a:gd name="connsiteX2-411" fmla="*/ 5183 w 10000"/>
                <a:gd name="connsiteY2-412" fmla="*/ 9912 h 10000"/>
                <a:gd name="connsiteX3-413" fmla="*/ 0 w 10000"/>
                <a:gd name="connsiteY3-414" fmla="*/ 5043 h 10000"/>
                <a:gd name="connsiteX4-415" fmla="*/ 5183 w 10000"/>
                <a:gd name="connsiteY4-416" fmla="*/ 44 h 10000"/>
                <a:gd name="connsiteX5-417" fmla="*/ 10000 w 10000"/>
                <a:gd name="connsiteY5-418" fmla="*/ 0 h 10000"/>
                <a:gd name="connsiteX0-419" fmla="*/ 9999 w 10000"/>
                <a:gd name="connsiteY0-420" fmla="*/ 10000 h 10000"/>
                <a:gd name="connsiteX1-421" fmla="*/ 5183 w 10000"/>
                <a:gd name="connsiteY1-422" fmla="*/ 9912 h 10000"/>
                <a:gd name="connsiteX2-423" fmla="*/ 0 w 10000"/>
                <a:gd name="connsiteY2-424" fmla="*/ 5043 h 10000"/>
                <a:gd name="connsiteX3-425" fmla="*/ 5183 w 10000"/>
                <a:gd name="connsiteY3-426" fmla="*/ 44 h 10000"/>
                <a:gd name="connsiteX4-427" fmla="*/ 10000 w 10000"/>
                <a:gd name="connsiteY4-428" fmla="*/ 0 h 10000"/>
                <a:gd name="connsiteX0-429" fmla="*/ 8536 w 8537"/>
                <a:gd name="connsiteY0-430" fmla="*/ 10000 h 10000"/>
                <a:gd name="connsiteX1-431" fmla="*/ 3720 w 8537"/>
                <a:gd name="connsiteY1-432" fmla="*/ 9912 h 10000"/>
                <a:gd name="connsiteX2-433" fmla="*/ 0 w 8537"/>
                <a:gd name="connsiteY2-434" fmla="*/ 4793 h 10000"/>
                <a:gd name="connsiteX3-435" fmla="*/ 3720 w 8537"/>
                <a:gd name="connsiteY3-436" fmla="*/ 44 h 10000"/>
                <a:gd name="connsiteX4-437" fmla="*/ 8537 w 8537"/>
                <a:gd name="connsiteY4-438" fmla="*/ 0 h 10000"/>
                <a:gd name="connsiteX0-439" fmla="*/ 10342 w 10343"/>
                <a:gd name="connsiteY0-440" fmla="*/ 10000 h 10000"/>
                <a:gd name="connsiteX1-441" fmla="*/ 4701 w 10343"/>
                <a:gd name="connsiteY1-442" fmla="*/ 9912 h 10000"/>
                <a:gd name="connsiteX2-443" fmla="*/ 0 w 10343"/>
                <a:gd name="connsiteY2-444" fmla="*/ 4543 h 10000"/>
                <a:gd name="connsiteX3-445" fmla="*/ 4701 w 10343"/>
                <a:gd name="connsiteY3-446" fmla="*/ 44 h 10000"/>
                <a:gd name="connsiteX4-447" fmla="*/ 10343 w 10343"/>
                <a:gd name="connsiteY4-448" fmla="*/ 0 h 10000"/>
                <a:gd name="connsiteX0-449" fmla="*/ 9771 w 9772"/>
                <a:gd name="connsiteY0-450" fmla="*/ 10000 h 10000"/>
                <a:gd name="connsiteX1-451" fmla="*/ 4130 w 9772"/>
                <a:gd name="connsiteY1-452" fmla="*/ 9912 h 10000"/>
                <a:gd name="connsiteX2-453" fmla="*/ 0 w 9772"/>
                <a:gd name="connsiteY2-454" fmla="*/ 4917 h 10000"/>
                <a:gd name="connsiteX3-455" fmla="*/ 4130 w 9772"/>
                <a:gd name="connsiteY3-456" fmla="*/ 44 h 10000"/>
                <a:gd name="connsiteX4-457" fmla="*/ 9772 w 9772"/>
                <a:gd name="connsiteY4-45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72" h="10000">
                  <a:moveTo>
                    <a:pt x="9771" y="10000"/>
                  </a:moveTo>
                  <a:lnTo>
                    <a:pt x="4130" y="9912"/>
                  </a:lnTo>
                  <a:cubicBezTo>
                    <a:pt x="1643" y="9824"/>
                    <a:pt x="0" y="6562"/>
                    <a:pt x="0" y="4917"/>
                  </a:cubicBezTo>
                  <a:cubicBezTo>
                    <a:pt x="0" y="3272"/>
                    <a:pt x="1531" y="220"/>
                    <a:pt x="4130" y="44"/>
                  </a:cubicBezTo>
                  <a:lnTo>
                    <a:pt x="9772" y="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  <p:sp>
          <p:nvSpPr>
            <p:cNvPr id="240" name="Stored Data 71"/>
            <p:cNvSpPr/>
            <p:nvPr/>
          </p:nvSpPr>
          <p:spPr>
            <a:xfrm rot="10800000">
              <a:off x="3990332" y="3048832"/>
              <a:ext cx="167778" cy="723601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603 w 5420"/>
                <a:gd name="connsiteY0-366" fmla="*/ 44 h 10000"/>
                <a:gd name="connsiteX1-367" fmla="*/ 5420 w 5420"/>
                <a:gd name="connsiteY1-368" fmla="*/ 0 h 10000"/>
                <a:gd name="connsiteX2-369" fmla="*/ 4355 w 5420"/>
                <a:gd name="connsiteY2-370" fmla="*/ 4956 h 10000"/>
                <a:gd name="connsiteX3-371" fmla="*/ 5419 w 5420"/>
                <a:gd name="connsiteY3-372" fmla="*/ 10000 h 10000"/>
                <a:gd name="connsiteX4-373" fmla="*/ 603 w 5420"/>
                <a:gd name="connsiteY4-374" fmla="*/ 9912 h 10000"/>
                <a:gd name="connsiteX5-375" fmla="*/ 603 w 5420"/>
                <a:gd name="connsiteY5-376" fmla="*/ 44 h 10000"/>
                <a:gd name="connsiteX0-377" fmla="*/ 1112 w 9999"/>
                <a:gd name="connsiteY0-378" fmla="*/ 9912 h 11176"/>
                <a:gd name="connsiteX1-379" fmla="*/ 1112 w 9999"/>
                <a:gd name="connsiteY1-380" fmla="*/ 44 h 11176"/>
                <a:gd name="connsiteX2-381" fmla="*/ 9999 w 9999"/>
                <a:gd name="connsiteY2-382" fmla="*/ 0 h 11176"/>
                <a:gd name="connsiteX3-383" fmla="*/ 8034 w 9999"/>
                <a:gd name="connsiteY3-384" fmla="*/ 4956 h 11176"/>
                <a:gd name="connsiteX4-385" fmla="*/ 9997 w 9999"/>
                <a:gd name="connsiteY4-386" fmla="*/ 10000 h 11176"/>
                <a:gd name="connsiteX5-387" fmla="*/ 2783 w 9999"/>
                <a:gd name="connsiteY5-388" fmla="*/ 11176 h 11176"/>
                <a:gd name="connsiteX0-389" fmla="*/ 1112 w 10000"/>
                <a:gd name="connsiteY0-390" fmla="*/ 8869 h 8948"/>
                <a:gd name="connsiteX1-391" fmla="*/ 1112 w 10000"/>
                <a:gd name="connsiteY1-392" fmla="*/ 39 h 8948"/>
                <a:gd name="connsiteX2-393" fmla="*/ 10000 w 10000"/>
                <a:gd name="connsiteY2-394" fmla="*/ 0 h 8948"/>
                <a:gd name="connsiteX3-395" fmla="*/ 8035 w 10000"/>
                <a:gd name="connsiteY3-396" fmla="*/ 4435 h 8948"/>
                <a:gd name="connsiteX4-397" fmla="*/ 9998 w 10000"/>
                <a:gd name="connsiteY4-398" fmla="*/ 8948 h 8948"/>
                <a:gd name="connsiteX0-399" fmla="*/ 0 w 8888"/>
                <a:gd name="connsiteY0-400" fmla="*/ 44 h 10000"/>
                <a:gd name="connsiteX1-401" fmla="*/ 8888 w 8888"/>
                <a:gd name="connsiteY1-402" fmla="*/ 0 h 10000"/>
                <a:gd name="connsiteX2-403" fmla="*/ 6923 w 8888"/>
                <a:gd name="connsiteY2-404" fmla="*/ 4956 h 10000"/>
                <a:gd name="connsiteX3-405" fmla="*/ 8886 w 8888"/>
                <a:gd name="connsiteY3-406" fmla="*/ 10000 h 10000"/>
                <a:gd name="connsiteX0-407" fmla="*/ 2211 w 2211"/>
                <a:gd name="connsiteY0-408" fmla="*/ 0 h 10000"/>
                <a:gd name="connsiteX1-409" fmla="*/ 0 w 2211"/>
                <a:gd name="connsiteY1-410" fmla="*/ 4956 h 10000"/>
                <a:gd name="connsiteX2-411" fmla="*/ 2209 w 2211"/>
                <a:gd name="connsiteY2-412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11" h="10000">
                  <a:moveTo>
                    <a:pt x="2211" y="0"/>
                  </a:moveTo>
                  <a:cubicBezTo>
                    <a:pt x="739" y="0"/>
                    <a:pt x="0" y="3289"/>
                    <a:pt x="0" y="4956"/>
                  </a:cubicBezTo>
                  <a:cubicBezTo>
                    <a:pt x="0" y="6622"/>
                    <a:pt x="737" y="10000"/>
                    <a:pt x="2209" y="10000"/>
                  </a:cubicBez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4993113" y="4825775"/>
            <a:ext cx="274434" cy="522963"/>
            <a:chOff x="4311617" y="4168879"/>
            <a:chExt cx="274449" cy="522993"/>
          </a:xfrm>
        </p:grpSpPr>
        <p:sp>
          <p:nvSpPr>
            <p:cNvPr id="237" name="流程图: 手动操作 236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38" name="矩形 237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6" name="矩形 85"/>
          <p:cNvSpPr/>
          <p:nvPr/>
        </p:nvSpPr>
        <p:spPr>
          <a:xfrm>
            <a:off x="4742349" y="3817412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4742349" y="4034843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4308310" y="4771182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3549760" y="4215038"/>
            <a:ext cx="452368" cy="448216"/>
            <a:chOff x="3743887" y="4293594"/>
            <a:chExt cx="477107" cy="472728"/>
          </a:xfrm>
        </p:grpSpPr>
        <p:grpSp>
          <p:nvGrpSpPr>
            <p:cNvPr id="233" name="组合 232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235" name="直接连接符 234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6" name="矩形 235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34" name="等腰三角形 233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3549760" y="5263659"/>
            <a:ext cx="452368" cy="448216"/>
            <a:chOff x="3743887" y="4293594"/>
            <a:chExt cx="477107" cy="472728"/>
          </a:xfrm>
          <a:solidFill>
            <a:schemeClr val="bg1"/>
          </a:solidFill>
        </p:grpSpPr>
        <p:grpSp>
          <p:nvGrpSpPr>
            <p:cNvPr id="229" name="组合 228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231" name="直接连接符 230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2" name="矩形 231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30" name="等腰三角形 229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626441" y="4944492"/>
            <a:ext cx="452367" cy="463373"/>
            <a:chOff x="3743887" y="4293594"/>
            <a:chExt cx="477106" cy="451964"/>
          </a:xfrm>
          <a:solidFill>
            <a:srgbClr val="92D050"/>
          </a:solidFill>
        </p:grpSpPr>
        <p:grpSp>
          <p:nvGrpSpPr>
            <p:cNvPr id="221" name="组合 220"/>
            <p:cNvGrpSpPr/>
            <p:nvPr/>
          </p:nvGrpSpPr>
          <p:grpSpPr>
            <a:xfrm>
              <a:off x="3743887" y="4420795"/>
              <a:ext cx="477106" cy="324763"/>
              <a:chOff x="2146087" y="4844273"/>
              <a:chExt cx="452392" cy="307940"/>
            </a:xfrm>
            <a:grpFill/>
          </p:grpSpPr>
          <p:cxnSp>
            <p:nvCxnSpPr>
              <p:cNvPr id="223" name="直接连接符 222"/>
              <p:cNvCxnSpPr/>
              <p:nvPr/>
            </p:nvCxnSpPr>
            <p:spPr>
              <a:xfrm flipV="1">
                <a:off x="2364748" y="4844273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4" name="矩形 223"/>
              <p:cNvSpPr/>
              <p:nvPr/>
            </p:nvSpPr>
            <p:spPr>
              <a:xfrm>
                <a:off x="2146087" y="4910263"/>
                <a:ext cx="452392" cy="24195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22" name="等腰三角形 221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6746834" y="4336770"/>
            <a:ext cx="452368" cy="448216"/>
            <a:chOff x="3743887" y="4293594"/>
            <a:chExt cx="477107" cy="472728"/>
          </a:xfrm>
        </p:grpSpPr>
        <p:grpSp>
          <p:nvGrpSpPr>
            <p:cNvPr id="217" name="组合 216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219" name="直接连接符 218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0" name="矩形 219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18" name="等腰三角形 217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10096903" y="4371686"/>
            <a:ext cx="452368" cy="448216"/>
            <a:chOff x="3743887" y="4293594"/>
            <a:chExt cx="477107" cy="472728"/>
          </a:xfrm>
        </p:grpSpPr>
        <p:grpSp>
          <p:nvGrpSpPr>
            <p:cNvPr id="213" name="组合 212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215" name="直接连接符 214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6" name="矩形 215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14" name="等腰三角形 213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5731889" y="5168414"/>
            <a:ext cx="452368" cy="448214"/>
            <a:chOff x="3743887" y="4293594"/>
            <a:chExt cx="477107" cy="472726"/>
          </a:xfrm>
          <a:solidFill>
            <a:srgbClr val="FFCCFF"/>
          </a:solidFill>
        </p:grpSpPr>
        <p:grpSp>
          <p:nvGrpSpPr>
            <p:cNvPr id="209" name="组合 208"/>
            <p:cNvGrpSpPr/>
            <p:nvPr/>
          </p:nvGrpSpPr>
          <p:grpSpPr>
            <a:xfrm>
              <a:off x="3743887" y="4411014"/>
              <a:ext cx="477107" cy="355306"/>
              <a:chOff x="2146087" y="4834986"/>
              <a:chExt cx="452393" cy="336900"/>
            </a:xfrm>
            <a:grpFill/>
          </p:grpSpPr>
          <p:cxnSp>
            <p:nvCxnSpPr>
              <p:cNvPr id="211" name="直接连接符 210"/>
              <p:cNvCxnSpPr/>
              <p:nvPr/>
            </p:nvCxnSpPr>
            <p:spPr>
              <a:xfrm flipV="1">
                <a:off x="2364748" y="4834986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2" name="矩形 211"/>
              <p:cNvSpPr/>
              <p:nvPr/>
            </p:nvSpPr>
            <p:spPr>
              <a:xfrm>
                <a:off x="2146087" y="4910263"/>
                <a:ext cx="452393" cy="261623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10" name="等腰三角形 209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sp>
        <p:nvSpPr>
          <p:cNvPr id="96" name="矩形 95"/>
          <p:cNvSpPr/>
          <p:nvPr/>
        </p:nvSpPr>
        <p:spPr>
          <a:xfrm>
            <a:off x="3455793" y="3689391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3455453" y="4701342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98" name="组合 97"/>
          <p:cNvGrpSpPr/>
          <p:nvPr/>
        </p:nvGrpSpPr>
        <p:grpSpPr>
          <a:xfrm>
            <a:off x="3541721" y="1602801"/>
            <a:ext cx="7868077" cy="2065916"/>
            <a:chOff x="3735408" y="1538500"/>
            <a:chExt cx="8298362" cy="2178896"/>
          </a:xfrm>
        </p:grpSpPr>
        <p:sp>
          <p:nvSpPr>
            <p:cNvPr id="194" name="矩形 193"/>
            <p:cNvSpPr/>
            <p:nvPr/>
          </p:nvSpPr>
          <p:spPr>
            <a:xfrm>
              <a:off x="4300038" y="1894972"/>
              <a:ext cx="5853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IorD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95" name="矩形 194"/>
            <p:cNvSpPr/>
            <p:nvPr/>
          </p:nvSpPr>
          <p:spPr>
            <a:xfrm>
              <a:off x="4012122" y="2425098"/>
              <a:ext cx="87610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IRWrite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96" name="矩形 195"/>
            <p:cNvSpPr/>
            <p:nvPr/>
          </p:nvSpPr>
          <p:spPr>
            <a:xfrm>
              <a:off x="3735408" y="2167772"/>
              <a:ext cx="113984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MemWrite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cxnSp>
          <p:nvCxnSpPr>
            <p:cNvPr id="197" name="直接连接符 196"/>
            <p:cNvCxnSpPr/>
            <p:nvPr/>
          </p:nvCxnSpPr>
          <p:spPr>
            <a:xfrm flipV="1">
              <a:off x="5185197" y="1589710"/>
              <a:ext cx="0" cy="1104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矩形 197"/>
            <p:cNvSpPr/>
            <p:nvPr/>
          </p:nvSpPr>
          <p:spPr>
            <a:xfrm>
              <a:off x="5467374" y="1538500"/>
              <a:ext cx="854125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PCWrite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99" name="矩形 198"/>
            <p:cNvSpPr/>
            <p:nvPr/>
          </p:nvSpPr>
          <p:spPr>
            <a:xfrm>
              <a:off x="5467374" y="1759117"/>
              <a:ext cx="75099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Branch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0" name="矩形 199"/>
            <p:cNvSpPr/>
            <p:nvPr/>
          </p:nvSpPr>
          <p:spPr>
            <a:xfrm>
              <a:off x="5467374" y="1979734"/>
              <a:ext cx="64786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PCSrc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1" name="矩形 200"/>
            <p:cNvSpPr/>
            <p:nvPr/>
          </p:nvSpPr>
          <p:spPr>
            <a:xfrm>
              <a:off x="5467374" y="2200351"/>
              <a:ext cx="696893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AluOp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2" name="矩形 201"/>
            <p:cNvSpPr/>
            <p:nvPr/>
          </p:nvSpPr>
          <p:spPr>
            <a:xfrm>
              <a:off x="5467374" y="2420968"/>
              <a:ext cx="881176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ALUSrcB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3" name="矩形 202"/>
            <p:cNvSpPr/>
            <p:nvPr/>
          </p:nvSpPr>
          <p:spPr>
            <a:xfrm>
              <a:off x="5467374" y="2641585"/>
              <a:ext cx="891320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ALUSrcA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4" name="矩形 203"/>
            <p:cNvSpPr/>
            <p:nvPr/>
          </p:nvSpPr>
          <p:spPr>
            <a:xfrm>
              <a:off x="5467374" y="2862201"/>
              <a:ext cx="952183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RegWrite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5" name="矩形 204"/>
            <p:cNvSpPr/>
            <p:nvPr/>
          </p:nvSpPr>
          <p:spPr>
            <a:xfrm>
              <a:off x="11396050" y="1752004"/>
              <a:ext cx="637720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PCEn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6" name="矩形 205"/>
            <p:cNvSpPr/>
            <p:nvPr/>
          </p:nvSpPr>
          <p:spPr>
            <a:xfrm>
              <a:off x="4561939" y="3396602"/>
              <a:ext cx="82876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RegDst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7" name="矩形 206"/>
            <p:cNvSpPr/>
            <p:nvPr/>
          </p:nvSpPr>
          <p:spPr>
            <a:xfrm>
              <a:off x="5324550" y="3404622"/>
              <a:ext cx="116689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MemtoReg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8" name="等腰三角形 207"/>
            <p:cNvSpPr/>
            <p:nvPr/>
          </p:nvSpPr>
          <p:spPr>
            <a:xfrm flipV="1">
              <a:off x="5086865" y="1700209"/>
              <a:ext cx="201735" cy="136299"/>
            </a:xfrm>
            <a:prstGeom prst="triangle">
              <a:avLst/>
            </a:prstGeom>
            <a:solidFill>
              <a:srgbClr val="59B2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99" name="矩形 98"/>
          <p:cNvSpPr/>
          <p:nvPr/>
        </p:nvSpPr>
        <p:spPr>
          <a:xfrm>
            <a:off x="955877" y="3635274"/>
            <a:ext cx="44916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00" name="组合 99"/>
          <p:cNvGrpSpPr/>
          <p:nvPr/>
        </p:nvGrpSpPr>
        <p:grpSpPr>
          <a:xfrm>
            <a:off x="8127790" y="4103789"/>
            <a:ext cx="444521" cy="993977"/>
            <a:chOff x="4336181" y="4140652"/>
            <a:chExt cx="214541" cy="587002"/>
          </a:xfrm>
        </p:grpSpPr>
        <p:sp>
          <p:nvSpPr>
            <p:cNvPr id="192" name="流程图: 手动操作 191"/>
            <p:cNvSpPr/>
            <p:nvPr/>
          </p:nvSpPr>
          <p:spPr>
            <a:xfrm rot="16200000">
              <a:off x="4158248" y="4335179"/>
              <a:ext cx="587002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93" name="矩形 192"/>
            <p:cNvSpPr/>
            <p:nvPr/>
          </p:nvSpPr>
          <p:spPr>
            <a:xfrm>
              <a:off x="4336181" y="4155434"/>
              <a:ext cx="175776" cy="5631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101" name="直接连接符 100"/>
          <p:cNvCxnSpPr/>
          <p:nvPr/>
        </p:nvCxnSpPr>
        <p:spPr>
          <a:xfrm>
            <a:off x="7939055" y="4865623"/>
            <a:ext cx="218192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flipV="1">
            <a:off x="7940309" y="4865623"/>
            <a:ext cx="0" cy="38949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" name="组合 102"/>
          <p:cNvGrpSpPr/>
          <p:nvPr/>
        </p:nvGrpSpPr>
        <p:grpSpPr>
          <a:xfrm>
            <a:off x="1386137" y="1435518"/>
            <a:ext cx="9363346" cy="2489137"/>
            <a:chOff x="1461941" y="1362069"/>
            <a:chExt cx="9875404" cy="2625262"/>
          </a:xfrm>
        </p:grpSpPr>
        <p:cxnSp>
          <p:nvCxnSpPr>
            <p:cNvPr id="188" name="直接连接符 187"/>
            <p:cNvCxnSpPr/>
            <p:nvPr/>
          </p:nvCxnSpPr>
          <p:spPr>
            <a:xfrm>
              <a:off x="1461941" y="1362069"/>
              <a:ext cx="9864214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>
              <a:off x="1461941" y="1362069"/>
              <a:ext cx="0" cy="2625262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0" name="直接连接符 189"/>
            <p:cNvCxnSpPr/>
            <p:nvPr/>
          </p:nvCxnSpPr>
          <p:spPr>
            <a:xfrm>
              <a:off x="11337345" y="1362069"/>
              <a:ext cx="0" cy="658219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1" name="直接连接符 190"/>
            <p:cNvCxnSpPr/>
            <p:nvPr/>
          </p:nvCxnSpPr>
          <p:spPr>
            <a:xfrm>
              <a:off x="11149608" y="2020288"/>
              <a:ext cx="176547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04" name="组合 103"/>
          <p:cNvGrpSpPr/>
          <p:nvPr/>
        </p:nvGrpSpPr>
        <p:grpSpPr>
          <a:xfrm>
            <a:off x="5240074" y="1844733"/>
            <a:ext cx="5075479" cy="141417"/>
            <a:chOff x="5526640" y="1825630"/>
            <a:chExt cx="5353044" cy="149151"/>
          </a:xfrm>
        </p:grpSpPr>
        <p:cxnSp>
          <p:nvCxnSpPr>
            <p:cNvPr id="185" name="直接连接符 184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>
              <a:off x="10737496" y="1836508"/>
              <a:ext cx="0" cy="13827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>
              <a:off x="10737496" y="1974781"/>
              <a:ext cx="142188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05" name="直接连接符 104"/>
          <p:cNvCxnSpPr/>
          <p:nvPr/>
        </p:nvCxnSpPr>
        <p:spPr>
          <a:xfrm>
            <a:off x="5240074" y="2059607"/>
            <a:ext cx="4629371" cy="0"/>
          </a:xfrm>
          <a:prstGeom prst="line">
            <a:avLst/>
          </a:pr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06" name="组合 105"/>
          <p:cNvGrpSpPr/>
          <p:nvPr/>
        </p:nvGrpSpPr>
        <p:grpSpPr>
          <a:xfrm>
            <a:off x="5240074" y="2271956"/>
            <a:ext cx="5933775" cy="1720651"/>
            <a:chOff x="5526640" y="1825630"/>
            <a:chExt cx="5210856" cy="1341486"/>
          </a:xfrm>
        </p:grpSpPr>
        <p:cxnSp>
          <p:nvCxnSpPr>
            <p:cNvPr id="183" name="直接连接符 182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5239339" y="2691149"/>
            <a:ext cx="3134510" cy="1498461"/>
            <a:chOff x="5526640" y="1825630"/>
            <a:chExt cx="5210856" cy="1168258"/>
          </a:xfrm>
        </p:grpSpPr>
        <p:cxnSp>
          <p:nvCxnSpPr>
            <p:cNvPr id="181" name="直接连接符 180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>
              <a:off x="10737496" y="1841694"/>
              <a:ext cx="0" cy="1152194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08" name="组合 107"/>
          <p:cNvGrpSpPr/>
          <p:nvPr/>
        </p:nvGrpSpPr>
        <p:grpSpPr>
          <a:xfrm>
            <a:off x="5246422" y="2902018"/>
            <a:ext cx="2697653" cy="855990"/>
            <a:chOff x="5526640" y="1825630"/>
            <a:chExt cx="5220570" cy="667363"/>
          </a:xfrm>
        </p:grpSpPr>
        <p:cxnSp>
          <p:nvCxnSpPr>
            <p:cNvPr id="179" name="直接连接符 178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10747210" y="1825630"/>
              <a:ext cx="0" cy="66736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09" name="组合 108"/>
          <p:cNvGrpSpPr/>
          <p:nvPr/>
        </p:nvGrpSpPr>
        <p:grpSpPr>
          <a:xfrm flipH="1">
            <a:off x="2015814" y="2225949"/>
            <a:ext cx="2588014" cy="1827074"/>
            <a:chOff x="5526640" y="1825630"/>
            <a:chExt cx="5210856" cy="1341486"/>
          </a:xfrm>
        </p:grpSpPr>
        <p:cxnSp>
          <p:nvCxnSpPr>
            <p:cNvPr id="177" name="直接连接符 176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直接连接符 177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0" name="组合 109"/>
          <p:cNvGrpSpPr/>
          <p:nvPr/>
        </p:nvGrpSpPr>
        <p:grpSpPr>
          <a:xfrm flipH="1">
            <a:off x="2852740" y="2470055"/>
            <a:ext cx="1750117" cy="1361631"/>
            <a:chOff x="5526640" y="1825630"/>
            <a:chExt cx="5210856" cy="1341486"/>
          </a:xfrm>
        </p:grpSpPr>
        <p:cxnSp>
          <p:nvCxnSpPr>
            <p:cNvPr id="175" name="直接连接符 174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1" name="组合 110"/>
          <p:cNvGrpSpPr/>
          <p:nvPr/>
        </p:nvGrpSpPr>
        <p:grpSpPr>
          <a:xfrm flipH="1">
            <a:off x="3786623" y="2715029"/>
            <a:ext cx="816234" cy="1218551"/>
            <a:chOff x="5526640" y="1825630"/>
            <a:chExt cx="5210856" cy="1341486"/>
          </a:xfrm>
        </p:grpSpPr>
        <p:cxnSp>
          <p:nvCxnSpPr>
            <p:cNvPr id="173" name="直接连接符 172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2" name="组合 111"/>
          <p:cNvGrpSpPr/>
          <p:nvPr/>
        </p:nvGrpSpPr>
        <p:grpSpPr>
          <a:xfrm>
            <a:off x="1712092" y="3404010"/>
            <a:ext cx="6112648" cy="746763"/>
            <a:chOff x="1805721" y="3620584"/>
            <a:chExt cx="6446933" cy="787602"/>
          </a:xfrm>
        </p:grpSpPr>
        <p:cxnSp>
          <p:nvCxnSpPr>
            <p:cNvPr id="169" name="直接连接符 168"/>
            <p:cNvCxnSpPr/>
            <p:nvPr/>
          </p:nvCxnSpPr>
          <p:spPr>
            <a:xfrm>
              <a:off x="1808036" y="3620584"/>
              <a:ext cx="0" cy="78760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0" name="直接连接符 169"/>
            <p:cNvCxnSpPr/>
            <p:nvPr/>
          </p:nvCxnSpPr>
          <p:spPr>
            <a:xfrm flipH="1">
              <a:off x="1805721" y="3620584"/>
              <a:ext cx="606314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1" name="直接连接符 170"/>
            <p:cNvCxnSpPr/>
            <p:nvPr/>
          </p:nvCxnSpPr>
          <p:spPr>
            <a:xfrm>
              <a:off x="7881633" y="3620584"/>
              <a:ext cx="0" cy="4360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2" name="直接连接符 171"/>
            <p:cNvCxnSpPr/>
            <p:nvPr/>
          </p:nvCxnSpPr>
          <p:spPr>
            <a:xfrm flipH="1">
              <a:off x="7881633" y="4056594"/>
              <a:ext cx="37102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3" name="组合 112"/>
          <p:cNvGrpSpPr/>
          <p:nvPr/>
        </p:nvGrpSpPr>
        <p:grpSpPr>
          <a:xfrm>
            <a:off x="1712092" y="4298649"/>
            <a:ext cx="9026782" cy="2047497"/>
            <a:chOff x="1805721" y="4564148"/>
            <a:chExt cx="9520434" cy="2159469"/>
          </a:xfrm>
        </p:grpSpPr>
        <p:grpSp>
          <p:nvGrpSpPr>
            <p:cNvPr id="164" name="组合 163"/>
            <p:cNvGrpSpPr/>
            <p:nvPr/>
          </p:nvGrpSpPr>
          <p:grpSpPr>
            <a:xfrm>
              <a:off x="1805721" y="4564148"/>
              <a:ext cx="9520434" cy="2159469"/>
              <a:chOff x="1744472" y="2316829"/>
              <a:chExt cx="9509257" cy="2156934"/>
            </a:xfrm>
          </p:grpSpPr>
          <p:cxnSp>
            <p:nvCxnSpPr>
              <p:cNvPr id="166" name="直接连接符 165"/>
              <p:cNvCxnSpPr/>
              <p:nvPr/>
            </p:nvCxnSpPr>
            <p:spPr>
              <a:xfrm>
                <a:off x="1744472" y="2382316"/>
                <a:ext cx="0" cy="208892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7" name="直接连接符 166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>
                <a:off x="11253729" y="2316829"/>
                <a:ext cx="0" cy="215194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65" name="直接连接符 164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组合 113"/>
          <p:cNvGrpSpPr/>
          <p:nvPr/>
        </p:nvGrpSpPr>
        <p:grpSpPr>
          <a:xfrm>
            <a:off x="1033935" y="4163624"/>
            <a:ext cx="10411306" cy="2368641"/>
            <a:chOff x="1805720" y="4629712"/>
            <a:chExt cx="9520436" cy="2093905"/>
          </a:xfrm>
        </p:grpSpPr>
        <p:grpSp>
          <p:nvGrpSpPr>
            <p:cNvPr id="158" name="组合 157"/>
            <p:cNvGrpSpPr/>
            <p:nvPr/>
          </p:nvGrpSpPr>
          <p:grpSpPr>
            <a:xfrm>
              <a:off x="1805720" y="4629712"/>
              <a:ext cx="9520435" cy="2093905"/>
              <a:chOff x="1744471" y="2382316"/>
              <a:chExt cx="9509258" cy="2091447"/>
            </a:xfrm>
          </p:grpSpPr>
          <p:cxnSp>
            <p:nvCxnSpPr>
              <p:cNvPr id="161" name="直接连接符 160"/>
              <p:cNvCxnSpPr/>
              <p:nvPr/>
            </p:nvCxnSpPr>
            <p:spPr>
              <a:xfrm>
                <a:off x="1744471" y="2382316"/>
                <a:ext cx="0" cy="208892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2" name="直接连接符 161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3" name="直接连接符 162"/>
              <p:cNvCxnSpPr/>
              <p:nvPr/>
            </p:nvCxnSpPr>
            <p:spPr>
              <a:xfrm>
                <a:off x="11253729" y="2419000"/>
                <a:ext cx="0" cy="20497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59" name="直接连接符 158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11187438" y="4662757"/>
              <a:ext cx="138718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组合 114"/>
          <p:cNvGrpSpPr/>
          <p:nvPr/>
        </p:nvGrpSpPr>
        <p:grpSpPr>
          <a:xfrm>
            <a:off x="2192370" y="4259758"/>
            <a:ext cx="5106595" cy="1461540"/>
            <a:chOff x="1805721" y="4522265"/>
            <a:chExt cx="9520434" cy="2226972"/>
          </a:xfrm>
        </p:grpSpPr>
        <p:grpSp>
          <p:nvGrpSpPr>
            <p:cNvPr id="153" name="组合 152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155" name="直接连接符 154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6" name="直接连接符 155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7" name="直接连接符 156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54" name="直接连接符 153"/>
            <p:cNvCxnSpPr/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6" name="组合 115"/>
          <p:cNvGrpSpPr/>
          <p:nvPr/>
        </p:nvGrpSpPr>
        <p:grpSpPr>
          <a:xfrm>
            <a:off x="3433598" y="4162444"/>
            <a:ext cx="220871" cy="1005969"/>
            <a:chOff x="1744472" y="3175426"/>
            <a:chExt cx="1545101" cy="1323927"/>
          </a:xfrm>
        </p:grpSpPr>
        <p:cxnSp>
          <p:nvCxnSpPr>
            <p:cNvPr id="151" name="直接连接符 150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>
              <a:off x="1744472" y="4499353"/>
              <a:ext cx="154510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7" name="组合 116"/>
          <p:cNvGrpSpPr/>
          <p:nvPr/>
        </p:nvGrpSpPr>
        <p:grpSpPr>
          <a:xfrm>
            <a:off x="4847821" y="4981364"/>
            <a:ext cx="166555" cy="1360040"/>
            <a:chOff x="1239056" y="2825057"/>
            <a:chExt cx="1165136" cy="1789912"/>
          </a:xfrm>
        </p:grpSpPr>
        <p:cxnSp>
          <p:nvCxnSpPr>
            <p:cNvPr id="149" name="直接连接符 148"/>
            <p:cNvCxnSpPr/>
            <p:nvPr/>
          </p:nvCxnSpPr>
          <p:spPr>
            <a:xfrm>
              <a:off x="1239056" y="2825057"/>
              <a:ext cx="0" cy="178991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8" name="组合 117"/>
          <p:cNvGrpSpPr/>
          <p:nvPr/>
        </p:nvGrpSpPr>
        <p:grpSpPr>
          <a:xfrm>
            <a:off x="7603399" y="4652754"/>
            <a:ext cx="537165" cy="1387275"/>
            <a:chOff x="1239056" y="2754720"/>
            <a:chExt cx="2279270" cy="1885824"/>
          </a:xfrm>
        </p:grpSpPr>
        <p:cxnSp>
          <p:nvCxnSpPr>
            <p:cNvPr id="147" name="直接连接符 146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9" name="组合 118"/>
          <p:cNvGrpSpPr/>
          <p:nvPr/>
        </p:nvGrpSpPr>
        <p:grpSpPr>
          <a:xfrm>
            <a:off x="9876848" y="3877029"/>
            <a:ext cx="1203172" cy="391805"/>
            <a:chOff x="571433" y="3331468"/>
            <a:chExt cx="5105236" cy="1364800"/>
          </a:xfrm>
        </p:grpSpPr>
        <p:cxnSp>
          <p:nvCxnSpPr>
            <p:cNvPr id="143" name="直接连接符 142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573332" y="3356998"/>
              <a:ext cx="0" cy="133927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 flipH="1">
              <a:off x="571433" y="3331468"/>
              <a:ext cx="436426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4935700" y="3331468"/>
              <a:ext cx="0" cy="68233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0" name="组合 119"/>
          <p:cNvGrpSpPr/>
          <p:nvPr/>
        </p:nvGrpSpPr>
        <p:grpSpPr>
          <a:xfrm>
            <a:off x="11028775" y="3944832"/>
            <a:ext cx="274434" cy="522964"/>
            <a:chOff x="4311617" y="4168879"/>
            <a:chExt cx="274449" cy="522994"/>
          </a:xfrm>
        </p:grpSpPr>
        <p:sp>
          <p:nvSpPr>
            <p:cNvPr id="141" name="流程图: 手动操作 140"/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42" name="矩形 141"/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7800289" y="3671387"/>
            <a:ext cx="274434" cy="522963"/>
            <a:chOff x="4311617" y="4168879"/>
            <a:chExt cx="274449" cy="522993"/>
          </a:xfrm>
        </p:grpSpPr>
        <p:sp>
          <p:nvSpPr>
            <p:cNvPr id="139" name="流程图: 手动操作 138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40" name="矩形 139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122" name="直接连接符 121"/>
          <p:cNvCxnSpPr/>
          <p:nvPr/>
        </p:nvCxnSpPr>
        <p:spPr>
          <a:xfrm>
            <a:off x="4470492" y="4268679"/>
            <a:ext cx="0" cy="31741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23" name="组合 122"/>
          <p:cNvGrpSpPr/>
          <p:nvPr/>
        </p:nvGrpSpPr>
        <p:grpSpPr>
          <a:xfrm>
            <a:off x="4573328" y="4407205"/>
            <a:ext cx="274434" cy="522963"/>
            <a:chOff x="4311617" y="4168879"/>
            <a:chExt cx="274449" cy="522993"/>
          </a:xfrm>
        </p:grpSpPr>
        <p:sp>
          <p:nvSpPr>
            <p:cNvPr id="137" name="流程图: 手动操作 136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6552828" y="5659756"/>
            <a:ext cx="1411329" cy="404007"/>
            <a:chOff x="1394482" y="2325715"/>
            <a:chExt cx="1159010" cy="531703"/>
          </a:xfrm>
        </p:grpSpPr>
        <p:cxnSp>
          <p:nvCxnSpPr>
            <p:cNvPr id="135" name="直接连接符 134"/>
            <p:cNvCxnSpPr/>
            <p:nvPr/>
          </p:nvCxnSpPr>
          <p:spPr>
            <a:xfrm>
              <a:off x="2553492" y="2325715"/>
              <a:ext cx="0" cy="531703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6" name="直接连接符 135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34" name="直接连接符 133"/>
          <p:cNvCxnSpPr/>
          <p:nvPr/>
        </p:nvCxnSpPr>
        <p:spPr>
          <a:xfrm flipH="1">
            <a:off x="9453002" y="-3769752"/>
            <a:ext cx="286797" cy="0"/>
          </a:xfrm>
          <a:prstGeom prst="line">
            <a:avLst/>
          </a:prstGeom>
          <a:noFill/>
          <a:ln w="2222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6" name="流程图: 延期 125"/>
          <p:cNvSpPr/>
          <p:nvPr/>
        </p:nvSpPr>
        <p:spPr>
          <a:xfrm>
            <a:off x="9870701" y="2016460"/>
            <a:ext cx="250811" cy="203189"/>
          </a:xfrm>
          <a:prstGeom prst="flowChartDelay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127" name="组合 126"/>
          <p:cNvGrpSpPr/>
          <p:nvPr/>
        </p:nvGrpSpPr>
        <p:grpSpPr>
          <a:xfrm>
            <a:off x="4282063" y="2898753"/>
            <a:ext cx="1106045" cy="3188000"/>
            <a:chOff x="1239056" y="2754720"/>
            <a:chExt cx="7791499" cy="1918806"/>
          </a:xfrm>
        </p:grpSpPr>
        <p:cxnSp>
          <p:nvCxnSpPr>
            <p:cNvPr id="130" name="直接连接符 129"/>
            <p:cNvCxnSpPr/>
            <p:nvPr/>
          </p:nvCxnSpPr>
          <p:spPr>
            <a:xfrm>
              <a:off x="1239056" y="2770734"/>
              <a:ext cx="0" cy="1900954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1" name="直接连接符 130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2" name="直接连接符 131"/>
            <p:cNvCxnSpPr/>
            <p:nvPr/>
          </p:nvCxnSpPr>
          <p:spPr>
            <a:xfrm flipH="1">
              <a:off x="1239056" y="4673526"/>
              <a:ext cx="779149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8" name="矩形 127"/>
          <p:cNvSpPr/>
          <p:nvPr/>
        </p:nvSpPr>
        <p:spPr>
          <a:xfrm>
            <a:off x="10213750" y="4088153"/>
            <a:ext cx="205903" cy="40971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  <a:latin typeface="Arial Black" panose="020B0A04020102020204" pitchFamily="34" charset="0"/>
              </a:rPr>
              <a:t>C</a:t>
            </a:r>
            <a:endParaRPr lang="zh-CN" altLang="en-US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29" name="流程图: 手动输入 146"/>
          <p:cNvSpPr/>
          <p:nvPr/>
        </p:nvSpPr>
        <p:spPr>
          <a:xfrm>
            <a:off x="5390168" y="5829685"/>
            <a:ext cx="1149783" cy="343378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-1" fmla="*/ 0 w 10000"/>
              <a:gd name="connsiteY0-2" fmla="*/ 9483 h 17483"/>
              <a:gd name="connsiteX1-3" fmla="*/ 10000 w 10000"/>
              <a:gd name="connsiteY1-4" fmla="*/ 0 h 17483"/>
              <a:gd name="connsiteX2-5" fmla="*/ 10000 w 10000"/>
              <a:gd name="connsiteY2-6" fmla="*/ 17483 h 17483"/>
              <a:gd name="connsiteX3-7" fmla="*/ 0 w 10000"/>
              <a:gd name="connsiteY3-8" fmla="*/ 17483 h 17483"/>
              <a:gd name="connsiteX4-9" fmla="*/ 0 w 10000"/>
              <a:gd name="connsiteY4-10" fmla="*/ 9483 h 17483"/>
              <a:gd name="connsiteX0-11" fmla="*/ 0 w 10000"/>
              <a:gd name="connsiteY0-12" fmla="*/ 5355 h 13355"/>
              <a:gd name="connsiteX1-13" fmla="*/ 10000 w 10000"/>
              <a:gd name="connsiteY1-14" fmla="*/ 0 h 13355"/>
              <a:gd name="connsiteX2-15" fmla="*/ 10000 w 10000"/>
              <a:gd name="connsiteY2-16" fmla="*/ 13355 h 13355"/>
              <a:gd name="connsiteX3-17" fmla="*/ 0 w 10000"/>
              <a:gd name="connsiteY3-18" fmla="*/ 13355 h 13355"/>
              <a:gd name="connsiteX4-19" fmla="*/ 0 w 10000"/>
              <a:gd name="connsiteY4-20" fmla="*/ 5355 h 133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3355">
                <a:moveTo>
                  <a:pt x="0" y="5355"/>
                </a:moveTo>
                <a:lnTo>
                  <a:pt x="10000" y="0"/>
                </a:lnTo>
                <a:lnTo>
                  <a:pt x="10000" y="13355"/>
                </a:lnTo>
                <a:lnTo>
                  <a:pt x="0" y="13355"/>
                </a:lnTo>
                <a:lnTo>
                  <a:pt x="0" y="5355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59" name="直接连接符 258"/>
          <p:cNvCxnSpPr/>
          <p:nvPr/>
        </p:nvCxnSpPr>
        <p:spPr>
          <a:xfrm flipV="1">
            <a:off x="1511324" y="4156761"/>
            <a:ext cx="401535" cy="1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多周期</a:t>
            </a:r>
            <a:r>
              <a:rPr lang="en-US" altLang="zh-CN" dirty="0"/>
              <a:t>MIPS</a:t>
            </a:r>
            <a:r>
              <a:rPr lang="zh-CN" altLang="en-US" dirty="0"/>
              <a:t>取指令阶段</a:t>
            </a:r>
            <a:r>
              <a:rPr lang="en-US" altLang="zh-CN" dirty="0"/>
              <a:t>T1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3433597" y="4162445"/>
            <a:ext cx="220871" cy="1005969"/>
            <a:chOff x="1744472" y="3175426"/>
            <a:chExt cx="1545101" cy="1323927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H="1">
              <a:off x="1744472" y="4499353"/>
              <a:ext cx="154510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49" name="直接连接符 248"/>
          <p:cNvCxnSpPr/>
          <p:nvPr/>
        </p:nvCxnSpPr>
        <p:spPr>
          <a:xfrm>
            <a:off x="5227374" y="5069368"/>
            <a:ext cx="16279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矩形 249"/>
          <p:cNvSpPr/>
          <p:nvPr/>
        </p:nvSpPr>
        <p:spPr>
          <a:xfrm>
            <a:off x="5342938" y="3819677"/>
            <a:ext cx="1258500" cy="1473205"/>
          </a:xfrm>
          <a:prstGeom prst="rect">
            <a:avLst/>
          </a:prstGeom>
          <a:solidFill>
            <a:srgbClr val="FFCCFF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51" name="矩形 250"/>
          <p:cNvSpPr/>
          <p:nvPr/>
        </p:nvSpPr>
        <p:spPr>
          <a:xfrm>
            <a:off x="4673195" y="1437776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4186453" y="2678263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240926" y="2886364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5" name="任意多边形: 形状 49"/>
          <p:cNvSpPr/>
          <p:nvPr/>
        </p:nvSpPr>
        <p:spPr>
          <a:xfrm flipH="1">
            <a:off x="4654654" y="3330839"/>
            <a:ext cx="45717" cy="1144460"/>
          </a:xfrm>
          <a:custGeom>
            <a:avLst/>
            <a:gdLst>
              <a:gd name="connsiteX0" fmla="*/ 0 w 0"/>
              <a:gd name="connsiteY0" fmla="*/ 0 h 1187450"/>
              <a:gd name="connsiteX1" fmla="*/ 0 w 0"/>
              <a:gd name="connsiteY1" fmla="*/ 1187450 h 118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187450">
                <a:moveTo>
                  <a:pt x="0" y="0"/>
                </a:moveTo>
                <a:lnTo>
                  <a:pt x="0" y="11874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56" name="任意多边形: 形状 50"/>
          <p:cNvSpPr/>
          <p:nvPr/>
        </p:nvSpPr>
        <p:spPr>
          <a:xfrm>
            <a:off x="5123966" y="3321279"/>
            <a:ext cx="0" cy="1581064"/>
          </a:xfrm>
          <a:custGeom>
            <a:avLst/>
            <a:gdLst>
              <a:gd name="connsiteX0" fmla="*/ 0 w 0"/>
              <a:gd name="connsiteY0" fmla="*/ 0 h 1581150"/>
              <a:gd name="connsiteX1" fmla="*/ 0 w 0"/>
              <a:gd name="connsiteY1" fmla="*/ 158115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57" name="直接连接符 256"/>
          <p:cNvCxnSpPr/>
          <p:nvPr/>
        </p:nvCxnSpPr>
        <p:spPr>
          <a:xfrm flipH="1">
            <a:off x="10121511" y="2117024"/>
            <a:ext cx="202696" cy="0"/>
          </a:xfrm>
          <a:prstGeom prst="line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8" name="直接连接符 257"/>
          <p:cNvCxnSpPr/>
          <p:nvPr/>
        </p:nvCxnSpPr>
        <p:spPr>
          <a:xfrm flipH="1">
            <a:off x="9739799" y="2179701"/>
            <a:ext cx="129906" cy="0"/>
          </a:xfrm>
          <a:prstGeom prst="line">
            <a:avLst/>
          </a:pr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0" name="直接连接符 259"/>
          <p:cNvCxnSpPr/>
          <p:nvPr/>
        </p:nvCxnSpPr>
        <p:spPr>
          <a:xfrm>
            <a:off x="2107156" y="4268834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接连接符 260"/>
          <p:cNvCxnSpPr/>
          <p:nvPr/>
        </p:nvCxnSpPr>
        <p:spPr>
          <a:xfrm>
            <a:off x="2100839" y="4260073"/>
            <a:ext cx="305294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2" name="矩形 261"/>
          <p:cNvSpPr/>
          <p:nvPr/>
        </p:nvSpPr>
        <p:spPr>
          <a:xfrm>
            <a:off x="1949551" y="4356049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0" name="矩形 269"/>
          <p:cNvSpPr/>
          <p:nvPr/>
        </p:nvSpPr>
        <p:spPr>
          <a:xfrm>
            <a:off x="3828090" y="3898672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1" name="矩形 270"/>
          <p:cNvSpPr/>
          <p:nvPr/>
        </p:nvSpPr>
        <p:spPr>
          <a:xfrm>
            <a:off x="3829114" y="4934605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2" name="矩形 271"/>
          <p:cNvSpPr/>
          <p:nvPr/>
        </p:nvSpPr>
        <p:spPr>
          <a:xfrm>
            <a:off x="4252258" y="5827463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3" name="矩形 272"/>
          <p:cNvSpPr/>
          <p:nvPr/>
        </p:nvSpPr>
        <p:spPr>
          <a:xfrm>
            <a:off x="4204027" y="4592580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4" name="矩形 273"/>
          <p:cNvSpPr/>
          <p:nvPr/>
        </p:nvSpPr>
        <p:spPr>
          <a:xfrm>
            <a:off x="4249937" y="4041850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5" name="矩形 274"/>
          <p:cNvSpPr/>
          <p:nvPr/>
        </p:nvSpPr>
        <p:spPr>
          <a:xfrm>
            <a:off x="4250976" y="3823980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6" name="直接连接符 275"/>
          <p:cNvCxnSpPr/>
          <p:nvPr/>
        </p:nvCxnSpPr>
        <p:spPr>
          <a:xfrm>
            <a:off x="4293976" y="4041999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直接连接符 276"/>
          <p:cNvCxnSpPr/>
          <p:nvPr/>
        </p:nvCxnSpPr>
        <p:spPr>
          <a:xfrm>
            <a:off x="4293976" y="4247811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直接连接符 277"/>
          <p:cNvCxnSpPr/>
          <p:nvPr/>
        </p:nvCxnSpPr>
        <p:spPr>
          <a:xfrm>
            <a:off x="3285380" y="4150970"/>
            <a:ext cx="340145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9" name="直接连接符 278"/>
          <p:cNvCxnSpPr/>
          <p:nvPr/>
        </p:nvCxnSpPr>
        <p:spPr>
          <a:xfrm>
            <a:off x="4297426" y="3102425"/>
            <a:ext cx="3238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直接连接符 279"/>
          <p:cNvCxnSpPr/>
          <p:nvPr/>
        </p:nvCxnSpPr>
        <p:spPr>
          <a:xfrm>
            <a:off x="3872278" y="4154996"/>
            <a:ext cx="42169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直接连接符 280"/>
          <p:cNvCxnSpPr/>
          <p:nvPr/>
        </p:nvCxnSpPr>
        <p:spPr>
          <a:xfrm>
            <a:off x="3867450" y="5185738"/>
            <a:ext cx="116681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2" name="矩形 281"/>
          <p:cNvSpPr/>
          <p:nvPr/>
        </p:nvSpPr>
        <p:spPr>
          <a:xfrm>
            <a:off x="5504369" y="5884515"/>
            <a:ext cx="1066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3" name="矩形 282"/>
          <p:cNvSpPr/>
          <p:nvPr/>
        </p:nvSpPr>
        <p:spPr>
          <a:xfrm>
            <a:off x="5335371" y="3877029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4" name="矩形 283"/>
          <p:cNvSpPr/>
          <p:nvPr/>
        </p:nvSpPr>
        <p:spPr>
          <a:xfrm>
            <a:off x="5335371" y="4082822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5" name="矩形 284"/>
          <p:cNvSpPr/>
          <p:nvPr/>
        </p:nvSpPr>
        <p:spPr>
          <a:xfrm>
            <a:off x="5335371" y="4494278"/>
            <a:ext cx="44435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6" name="矩形 285"/>
          <p:cNvSpPr/>
          <p:nvPr/>
        </p:nvSpPr>
        <p:spPr>
          <a:xfrm>
            <a:off x="5335373" y="4921424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7" name="矩形 286"/>
          <p:cNvSpPr/>
          <p:nvPr/>
        </p:nvSpPr>
        <p:spPr>
          <a:xfrm>
            <a:off x="5714150" y="3786524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8" name="矩形 287"/>
          <p:cNvSpPr/>
          <p:nvPr/>
        </p:nvSpPr>
        <p:spPr>
          <a:xfrm>
            <a:off x="6258312" y="3870610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9" name="矩形 288"/>
          <p:cNvSpPr/>
          <p:nvPr/>
        </p:nvSpPr>
        <p:spPr>
          <a:xfrm>
            <a:off x="6254938" y="4110204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0" name="矩形 289"/>
          <p:cNvSpPr/>
          <p:nvPr/>
        </p:nvSpPr>
        <p:spPr>
          <a:xfrm>
            <a:off x="5672771" y="4523832"/>
            <a:ext cx="918841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Register</a:t>
            </a:r>
            <a:endParaRPr lang="en-US" altLang="zh-CN" sz="1400" b="1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pPr algn="ctr"/>
            <a:r>
              <a: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File</a:t>
            </a:r>
            <a:endParaRPr lang="zh-CN" altLang="en-US" sz="1400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91" name="矩形 290"/>
          <p:cNvSpPr/>
          <p:nvPr/>
        </p:nvSpPr>
        <p:spPr>
          <a:xfrm>
            <a:off x="7007114" y="3792013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92" name="矩形 291"/>
          <p:cNvSpPr/>
          <p:nvPr/>
        </p:nvSpPr>
        <p:spPr>
          <a:xfrm>
            <a:off x="7018097" y="4225461"/>
            <a:ext cx="30809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93" name="矩形 292"/>
          <p:cNvSpPr/>
          <p:nvPr/>
        </p:nvSpPr>
        <p:spPr>
          <a:xfrm>
            <a:off x="6539951" y="5760881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4" name="直接连接符 293"/>
          <p:cNvCxnSpPr/>
          <p:nvPr/>
        </p:nvCxnSpPr>
        <p:spPr>
          <a:xfrm>
            <a:off x="7073042" y="4049130"/>
            <a:ext cx="76840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直接连接符 294"/>
          <p:cNvCxnSpPr/>
          <p:nvPr/>
        </p:nvCxnSpPr>
        <p:spPr>
          <a:xfrm>
            <a:off x="7073042" y="4259757"/>
            <a:ext cx="108420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直接连接符 295"/>
          <p:cNvCxnSpPr/>
          <p:nvPr/>
        </p:nvCxnSpPr>
        <p:spPr>
          <a:xfrm>
            <a:off x="7940405" y="4463457"/>
            <a:ext cx="217317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" name="矩形 296"/>
          <p:cNvSpPr/>
          <p:nvPr/>
        </p:nvSpPr>
        <p:spPr>
          <a:xfrm>
            <a:off x="7675544" y="4303616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8" name="直接连接符 297"/>
          <p:cNvCxnSpPr/>
          <p:nvPr/>
        </p:nvCxnSpPr>
        <p:spPr>
          <a:xfrm>
            <a:off x="8572313" y="4568715"/>
            <a:ext cx="436538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矩形 298"/>
          <p:cNvSpPr/>
          <p:nvPr/>
        </p:nvSpPr>
        <p:spPr>
          <a:xfrm>
            <a:off x="7720773" y="5299198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0" name="任意多边形: 形状 192"/>
          <p:cNvSpPr/>
          <p:nvPr/>
        </p:nvSpPr>
        <p:spPr>
          <a:xfrm flipV="1">
            <a:off x="8039381" y="3868361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-1" fmla="*/ 0 w 914400"/>
              <a:gd name="connsiteY0-2" fmla="*/ 0 h 107950"/>
              <a:gd name="connsiteX1-3" fmla="*/ 831850 w 914400"/>
              <a:gd name="connsiteY1-4" fmla="*/ 0 h 107950"/>
              <a:gd name="connsiteX2-5" fmla="*/ 831850 w 914400"/>
              <a:gd name="connsiteY2-6" fmla="*/ 107950 h 107950"/>
              <a:gd name="connsiteX3-7" fmla="*/ 914400 w 914400"/>
              <a:gd name="connsiteY3-8" fmla="*/ 104775 h 107950"/>
              <a:gd name="connsiteX0-9" fmla="*/ 0 w 839397"/>
              <a:gd name="connsiteY0-10" fmla="*/ 0 h 107950"/>
              <a:gd name="connsiteX1-11" fmla="*/ 831850 w 839397"/>
              <a:gd name="connsiteY1-12" fmla="*/ 0 h 107950"/>
              <a:gd name="connsiteX2-13" fmla="*/ 831850 w 839397"/>
              <a:gd name="connsiteY2-14" fmla="*/ 107950 h 107950"/>
              <a:gd name="connsiteX3-15" fmla="*/ 838200 w 839397"/>
              <a:gd name="connsiteY3-16" fmla="*/ 97155 h 107950"/>
              <a:gd name="connsiteX0-17" fmla="*/ 0 w 839397"/>
              <a:gd name="connsiteY0-18" fmla="*/ 0 h 107950"/>
              <a:gd name="connsiteX1-19" fmla="*/ 831850 w 839397"/>
              <a:gd name="connsiteY1-20" fmla="*/ 0 h 107950"/>
              <a:gd name="connsiteX2-21" fmla="*/ 831850 w 839397"/>
              <a:gd name="connsiteY2-22" fmla="*/ 107950 h 107950"/>
              <a:gd name="connsiteX3-23" fmla="*/ 838200 w 839397"/>
              <a:gd name="connsiteY3-24" fmla="*/ 20955 h 107950"/>
              <a:gd name="connsiteX0-25" fmla="*/ 0 w 831850"/>
              <a:gd name="connsiteY0-26" fmla="*/ 0 h 107950"/>
              <a:gd name="connsiteX1-27" fmla="*/ 831850 w 831850"/>
              <a:gd name="connsiteY1-28" fmla="*/ 0 h 107950"/>
              <a:gd name="connsiteX2-29" fmla="*/ 831850 w 831850"/>
              <a:gd name="connsiteY2-30" fmla="*/ 107950 h 107950"/>
              <a:gd name="connsiteX0-31" fmla="*/ 0 w 831850"/>
              <a:gd name="connsiteY0-32" fmla="*/ 0 h 69850"/>
              <a:gd name="connsiteX1-33" fmla="*/ 831850 w 831850"/>
              <a:gd name="connsiteY1-34" fmla="*/ 0 h 69850"/>
              <a:gd name="connsiteX2-35" fmla="*/ 831850 w 831850"/>
              <a:gd name="connsiteY2-36" fmla="*/ 69850 h 69850"/>
              <a:gd name="connsiteX0-37" fmla="*/ 0 w 831850"/>
              <a:gd name="connsiteY0-38" fmla="*/ 0 h 0"/>
              <a:gd name="connsiteX1-39" fmla="*/ 831850 w 831850"/>
              <a:gd name="connsiteY1-40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noFill/>
          <a:ln w="762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301" name="矩形 300"/>
          <p:cNvSpPr/>
          <p:nvPr/>
        </p:nvSpPr>
        <p:spPr>
          <a:xfrm>
            <a:off x="8526650" y="3650686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2" name="矩形 301"/>
          <p:cNvSpPr/>
          <p:nvPr/>
        </p:nvSpPr>
        <p:spPr>
          <a:xfrm>
            <a:off x="8552028" y="4549829"/>
            <a:ext cx="543739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3" name="矩形 302"/>
          <p:cNvSpPr/>
          <p:nvPr/>
        </p:nvSpPr>
        <p:spPr>
          <a:xfrm>
            <a:off x="9191093" y="3743373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4" name="矩形 303"/>
          <p:cNvSpPr/>
          <p:nvPr/>
        </p:nvSpPr>
        <p:spPr>
          <a:xfrm>
            <a:off x="9435231" y="4291268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5" name="直接连接符 304"/>
          <p:cNvCxnSpPr/>
          <p:nvPr/>
        </p:nvCxnSpPr>
        <p:spPr>
          <a:xfrm>
            <a:off x="9428996" y="4281888"/>
            <a:ext cx="784754" cy="0"/>
          </a:xfrm>
          <a:prstGeom prst="line">
            <a:avLst/>
          </a:prstGeom>
          <a:noFill/>
          <a:ln w="762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6" name="直接连接符 305"/>
          <p:cNvCxnSpPr/>
          <p:nvPr/>
        </p:nvCxnSpPr>
        <p:spPr>
          <a:xfrm>
            <a:off x="10431762" y="4291642"/>
            <a:ext cx="64927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" name="矩形 306"/>
          <p:cNvSpPr/>
          <p:nvPr/>
        </p:nvSpPr>
        <p:spPr>
          <a:xfrm>
            <a:off x="10384239" y="4046924"/>
            <a:ext cx="7896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Aluout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8" name="直接连接符 307"/>
          <p:cNvCxnSpPr/>
          <p:nvPr/>
        </p:nvCxnSpPr>
        <p:spPr>
          <a:xfrm>
            <a:off x="4471849" y="4591877"/>
            <a:ext cx="139609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直接连接符 308"/>
          <p:cNvCxnSpPr/>
          <p:nvPr/>
        </p:nvCxnSpPr>
        <p:spPr>
          <a:xfrm>
            <a:off x="4293975" y="4803504"/>
            <a:ext cx="323831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接连接符 309"/>
          <p:cNvCxnSpPr/>
          <p:nvPr/>
        </p:nvCxnSpPr>
        <p:spPr>
          <a:xfrm>
            <a:off x="4808167" y="4668804"/>
            <a:ext cx="52461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1" name="矩形 310"/>
          <p:cNvSpPr/>
          <p:nvPr/>
        </p:nvSpPr>
        <p:spPr>
          <a:xfrm>
            <a:off x="3589677" y="3893975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2" name="组合 311"/>
          <p:cNvGrpSpPr/>
          <p:nvPr/>
        </p:nvGrpSpPr>
        <p:grpSpPr>
          <a:xfrm>
            <a:off x="4573845" y="1756125"/>
            <a:ext cx="653529" cy="1568364"/>
            <a:chOff x="4823977" y="1700209"/>
            <a:chExt cx="689269" cy="1654134"/>
          </a:xfrm>
        </p:grpSpPr>
        <p:sp>
          <p:nvSpPr>
            <p:cNvPr id="313" name="矩形: 圆角 25"/>
            <p:cNvSpPr/>
            <p:nvPr/>
          </p:nvSpPr>
          <p:spPr>
            <a:xfrm>
              <a:off x="4870344" y="1700209"/>
              <a:ext cx="642902" cy="1654134"/>
            </a:xfrm>
            <a:prstGeom prst="roundRect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14" name="矩形 313"/>
            <p:cNvSpPr/>
            <p:nvPr/>
          </p:nvSpPr>
          <p:spPr>
            <a:xfrm>
              <a:off x="4957797" y="1975984"/>
              <a:ext cx="440994" cy="832823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 制 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5" name="矩形 314"/>
            <p:cNvSpPr/>
            <p:nvPr/>
          </p:nvSpPr>
          <p:spPr>
            <a:xfrm>
              <a:off x="4823977" y="2948213"/>
              <a:ext cx="573475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6" name="矩形 315"/>
            <p:cNvSpPr/>
            <p:nvPr/>
          </p:nvSpPr>
          <p:spPr>
            <a:xfrm>
              <a:off x="4823977" y="2738737"/>
              <a:ext cx="426387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386137" y="1435518"/>
            <a:ext cx="9363346" cy="2489137"/>
            <a:chOff x="1386137" y="1435518"/>
            <a:chExt cx="9363346" cy="2489137"/>
          </a:xfrm>
        </p:grpSpPr>
        <p:grpSp>
          <p:nvGrpSpPr>
            <p:cNvPr id="368" name="组合 367"/>
            <p:cNvGrpSpPr/>
            <p:nvPr/>
          </p:nvGrpSpPr>
          <p:grpSpPr>
            <a:xfrm>
              <a:off x="1386137" y="1435518"/>
              <a:ext cx="9363346" cy="2489137"/>
              <a:chOff x="1461941" y="1362069"/>
              <a:chExt cx="9875404" cy="2625262"/>
            </a:xfrm>
          </p:grpSpPr>
          <p:cxnSp>
            <p:nvCxnSpPr>
              <p:cNvPr id="369" name="直接连接符 368"/>
              <p:cNvCxnSpPr/>
              <p:nvPr/>
            </p:nvCxnSpPr>
            <p:spPr>
              <a:xfrm>
                <a:off x="1461941" y="1362069"/>
                <a:ext cx="9864214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70" name="直接连接符 369"/>
              <p:cNvCxnSpPr/>
              <p:nvPr/>
            </p:nvCxnSpPr>
            <p:spPr>
              <a:xfrm>
                <a:off x="1461941" y="1362069"/>
                <a:ext cx="0" cy="2625262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71" name="直接连接符 370"/>
              <p:cNvCxnSpPr/>
              <p:nvPr/>
            </p:nvCxnSpPr>
            <p:spPr>
              <a:xfrm>
                <a:off x="11337345" y="1362069"/>
                <a:ext cx="0" cy="658219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72" name="直接连接符 371"/>
              <p:cNvCxnSpPr/>
              <p:nvPr/>
            </p:nvCxnSpPr>
            <p:spPr>
              <a:xfrm>
                <a:off x="11149608" y="2020288"/>
                <a:ext cx="176547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317" name="Group 1"/>
            <p:cNvGrpSpPr/>
            <p:nvPr/>
          </p:nvGrpSpPr>
          <p:grpSpPr>
            <a:xfrm>
              <a:off x="10296096" y="1963356"/>
              <a:ext cx="259246" cy="192503"/>
              <a:chOff x="3990332" y="3048832"/>
              <a:chExt cx="1009448" cy="723602"/>
            </a:xfrm>
          </p:grpSpPr>
          <p:sp>
            <p:nvSpPr>
              <p:cNvPr id="318" name="Stored Data 71"/>
              <p:cNvSpPr/>
              <p:nvPr/>
            </p:nvSpPr>
            <p:spPr>
              <a:xfrm rot="10800000">
                <a:off x="3997590" y="3048854"/>
                <a:ext cx="1002190" cy="723580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-1" fmla="*/ 4932 w 13265"/>
                  <a:gd name="connsiteY0-2" fmla="*/ 0 h 10000"/>
                  <a:gd name="connsiteX1-3" fmla="*/ 13265 w 13265"/>
                  <a:gd name="connsiteY1-4" fmla="*/ 0 h 10000"/>
                  <a:gd name="connsiteX2-5" fmla="*/ 11598 w 13265"/>
                  <a:gd name="connsiteY2-6" fmla="*/ 5000 h 10000"/>
                  <a:gd name="connsiteX3-7" fmla="*/ 13265 w 13265"/>
                  <a:gd name="connsiteY3-8" fmla="*/ 10000 h 10000"/>
                  <a:gd name="connsiteX4-9" fmla="*/ 4932 w 13265"/>
                  <a:gd name="connsiteY4-10" fmla="*/ 10000 h 10000"/>
                  <a:gd name="connsiteX5-11" fmla="*/ 0 w 13265"/>
                  <a:gd name="connsiteY5-12" fmla="*/ 5084 h 10000"/>
                  <a:gd name="connsiteX6-13" fmla="*/ 4932 w 13265"/>
                  <a:gd name="connsiteY6-14" fmla="*/ 0 h 10000"/>
                  <a:gd name="connsiteX0-15" fmla="*/ 5226 w 13559"/>
                  <a:gd name="connsiteY0-16" fmla="*/ 0 h 10000"/>
                  <a:gd name="connsiteX1-17" fmla="*/ 13559 w 13559"/>
                  <a:gd name="connsiteY1-18" fmla="*/ 0 h 10000"/>
                  <a:gd name="connsiteX2-19" fmla="*/ 11892 w 13559"/>
                  <a:gd name="connsiteY2-20" fmla="*/ 5000 h 10000"/>
                  <a:gd name="connsiteX3-21" fmla="*/ 13559 w 13559"/>
                  <a:gd name="connsiteY3-22" fmla="*/ 10000 h 10000"/>
                  <a:gd name="connsiteX4-23" fmla="*/ 5226 w 13559"/>
                  <a:gd name="connsiteY4-24" fmla="*/ 10000 h 10000"/>
                  <a:gd name="connsiteX5-25" fmla="*/ 294 w 13559"/>
                  <a:gd name="connsiteY5-26" fmla="*/ 5084 h 10000"/>
                  <a:gd name="connsiteX6-27" fmla="*/ 5226 w 13559"/>
                  <a:gd name="connsiteY6-28" fmla="*/ 0 h 10000"/>
                  <a:gd name="connsiteX0-29" fmla="*/ 4933 w 13266"/>
                  <a:gd name="connsiteY0-30" fmla="*/ 0 h 10000"/>
                  <a:gd name="connsiteX1-31" fmla="*/ 13266 w 13266"/>
                  <a:gd name="connsiteY1-32" fmla="*/ 0 h 10000"/>
                  <a:gd name="connsiteX2-33" fmla="*/ 11599 w 13266"/>
                  <a:gd name="connsiteY2-34" fmla="*/ 5000 h 10000"/>
                  <a:gd name="connsiteX3-35" fmla="*/ 13266 w 13266"/>
                  <a:gd name="connsiteY3-36" fmla="*/ 10000 h 10000"/>
                  <a:gd name="connsiteX4-37" fmla="*/ 4933 w 13266"/>
                  <a:gd name="connsiteY4-38" fmla="*/ 10000 h 10000"/>
                  <a:gd name="connsiteX5-39" fmla="*/ 1 w 13266"/>
                  <a:gd name="connsiteY5-40" fmla="*/ 5084 h 10000"/>
                  <a:gd name="connsiteX6-41" fmla="*/ 4933 w 13266"/>
                  <a:gd name="connsiteY6-42" fmla="*/ 0 h 10000"/>
                  <a:gd name="connsiteX0-43" fmla="*/ 4933 w 13266"/>
                  <a:gd name="connsiteY0-44" fmla="*/ 0 h 10000"/>
                  <a:gd name="connsiteX1-45" fmla="*/ 13266 w 13266"/>
                  <a:gd name="connsiteY1-46" fmla="*/ 0 h 10000"/>
                  <a:gd name="connsiteX2-47" fmla="*/ 11599 w 13266"/>
                  <a:gd name="connsiteY2-48" fmla="*/ 5000 h 10000"/>
                  <a:gd name="connsiteX3-49" fmla="*/ 13266 w 13266"/>
                  <a:gd name="connsiteY3-50" fmla="*/ 10000 h 10000"/>
                  <a:gd name="connsiteX4-51" fmla="*/ 4933 w 13266"/>
                  <a:gd name="connsiteY4-52" fmla="*/ 10000 h 10000"/>
                  <a:gd name="connsiteX5-53" fmla="*/ 1 w 13266"/>
                  <a:gd name="connsiteY5-54" fmla="*/ 5084 h 10000"/>
                  <a:gd name="connsiteX6-55" fmla="*/ 4933 w 13266"/>
                  <a:gd name="connsiteY6-56" fmla="*/ 0 h 10000"/>
                  <a:gd name="connsiteX0-57" fmla="*/ 4966 w 13299"/>
                  <a:gd name="connsiteY0-58" fmla="*/ 0 h 10000"/>
                  <a:gd name="connsiteX1-59" fmla="*/ 13299 w 13299"/>
                  <a:gd name="connsiteY1-60" fmla="*/ 0 h 10000"/>
                  <a:gd name="connsiteX2-61" fmla="*/ 11632 w 13299"/>
                  <a:gd name="connsiteY2-62" fmla="*/ 5000 h 10000"/>
                  <a:gd name="connsiteX3-63" fmla="*/ 13299 w 13299"/>
                  <a:gd name="connsiteY3-64" fmla="*/ 10000 h 10000"/>
                  <a:gd name="connsiteX4-65" fmla="*/ 7782 w 13299"/>
                  <a:gd name="connsiteY4-66" fmla="*/ 10000 h 10000"/>
                  <a:gd name="connsiteX5-67" fmla="*/ 34 w 13299"/>
                  <a:gd name="connsiteY5-68" fmla="*/ 5084 h 10000"/>
                  <a:gd name="connsiteX6-69" fmla="*/ 4966 w 13299"/>
                  <a:gd name="connsiteY6-70" fmla="*/ 0 h 10000"/>
                  <a:gd name="connsiteX0-71" fmla="*/ 4947 w 13280"/>
                  <a:gd name="connsiteY0-72" fmla="*/ 0 h 10000"/>
                  <a:gd name="connsiteX1-73" fmla="*/ 13280 w 13280"/>
                  <a:gd name="connsiteY1-74" fmla="*/ 0 h 10000"/>
                  <a:gd name="connsiteX2-75" fmla="*/ 11613 w 13280"/>
                  <a:gd name="connsiteY2-76" fmla="*/ 5000 h 10000"/>
                  <a:gd name="connsiteX3-77" fmla="*/ 13280 w 13280"/>
                  <a:gd name="connsiteY3-78" fmla="*/ 10000 h 10000"/>
                  <a:gd name="connsiteX4-79" fmla="*/ 6702 w 13280"/>
                  <a:gd name="connsiteY4-80" fmla="*/ 9832 h 10000"/>
                  <a:gd name="connsiteX5-81" fmla="*/ 15 w 13280"/>
                  <a:gd name="connsiteY5-82" fmla="*/ 5084 h 10000"/>
                  <a:gd name="connsiteX6-83" fmla="*/ 4947 w 13280"/>
                  <a:gd name="connsiteY6-84" fmla="*/ 0 h 10000"/>
                  <a:gd name="connsiteX0-85" fmla="*/ 4933 w 13266"/>
                  <a:gd name="connsiteY0-86" fmla="*/ 0 h 10000"/>
                  <a:gd name="connsiteX1-87" fmla="*/ 13266 w 13266"/>
                  <a:gd name="connsiteY1-88" fmla="*/ 0 h 10000"/>
                  <a:gd name="connsiteX2-89" fmla="*/ 11599 w 13266"/>
                  <a:gd name="connsiteY2-90" fmla="*/ 5000 h 10000"/>
                  <a:gd name="connsiteX3-91" fmla="*/ 13266 w 13266"/>
                  <a:gd name="connsiteY3-92" fmla="*/ 10000 h 10000"/>
                  <a:gd name="connsiteX4-93" fmla="*/ 6688 w 13266"/>
                  <a:gd name="connsiteY4-94" fmla="*/ 9832 h 10000"/>
                  <a:gd name="connsiteX5-95" fmla="*/ 1 w 13266"/>
                  <a:gd name="connsiteY5-96" fmla="*/ 5084 h 10000"/>
                  <a:gd name="connsiteX6-97" fmla="*/ 4933 w 13266"/>
                  <a:gd name="connsiteY6-98" fmla="*/ 0 h 10000"/>
                  <a:gd name="connsiteX0-99" fmla="*/ 5711 w 13268"/>
                  <a:gd name="connsiteY0-100" fmla="*/ 126 h 10000"/>
                  <a:gd name="connsiteX1-101" fmla="*/ 13268 w 13268"/>
                  <a:gd name="connsiteY1-102" fmla="*/ 0 h 10000"/>
                  <a:gd name="connsiteX2-103" fmla="*/ 11601 w 13268"/>
                  <a:gd name="connsiteY2-104" fmla="*/ 5000 h 10000"/>
                  <a:gd name="connsiteX3-105" fmla="*/ 13268 w 13268"/>
                  <a:gd name="connsiteY3-106" fmla="*/ 10000 h 10000"/>
                  <a:gd name="connsiteX4-107" fmla="*/ 6690 w 13268"/>
                  <a:gd name="connsiteY4-108" fmla="*/ 9832 h 10000"/>
                  <a:gd name="connsiteX5-109" fmla="*/ 3 w 13268"/>
                  <a:gd name="connsiteY5-110" fmla="*/ 5084 h 10000"/>
                  <a:gd name="connsiteX6-111" fmla="*/ 5711 w 13268"/>
                  <a:gd name="connsiteY6-112" fmla="*/ 126 h 10000"/>
                  <a:gd name="connsiteX0-113" fmla="*/ 5709 w 13266"/>
                  <a:gd name="connsiteY0-114" fmla="*/ 126 h 10000"/>
                  <a:gd name="connsiteX1-115" fmla="*/ 13266 w 13266"/>
                  <a:gd name="connsiteY1-116" fmla="*/ 0 h 10000"/>
                  <a:gd name="connsiteX2-117" fmla="*/ 11599 w 13266"/>
                  <a:gd name="connsiteY2-118" fmla="*/ 5000 h 10000"/>
                  <a:gd name="connsiteX3-119" fmla="*/ 13266 w 13266"/>
                  <a:gd name="connsiteY3-120" fmla="*/ 10000 h 10000"/>
                  <a:gd name="connsiteX4-121" fmla="*/ 6688 w 13266"/>
                  <a:gd name="connsiteY4-122" fmla="*/ 9832 h 10000"/>
                  <a:gd name="connsiteX5-123" fmla="*/ 1 w 13266"/>
                  <a:gd name="connsiteY5-124" fmla="*/ 5084 h 10000"/>
                  <a:gd name="connsiteX6-125" fmla="*/ 5709 w 13266"/>
                  <a:gd name="connsiteY6-126" fmla="*/ 126 h 10000"/>
                  <a:gd name="connsiteX0-127" fmla="*/ 5709 w 13266"/>
                  <a:gd name="connsiteY0-128" fmla="*/ 126 h 10000"/>
                  <a:gd name="connsiteX1-129" fmla="*/ 13266 w 13266"/>
                  <a:gd name="connsiteY1-130" fmla="*/ 0 h 10000"/>
                  <a:gd name="connsiteX2-131" fmla="*/ 11599 w 13266"/>
                  <a:gd name="connsiteY2-132" fmla="*/ 5000 h 10000"/>
                  <a:gd name="connsiteX3-133" fmla="*/ 13266 w 13266"/>
                  <a:gd name="connsiteY3-134" fmla="*/ 10000 h 10000"/>
                  <a:gd name="connsiteX4-135" fmla="*/ 6688 w 13266"/>
                  <a:gd name="connsiteY4-136" fmla="*/ 9832 h 10000"/>
                  <a:gd name="connsiteX5-137" fmla="*/ 1 w 13266"/>
                  <a:gd name="connsiteY5-138" fmla="*/ 5084 h 10000"/>
                  <a:gd name="connsiteX6-139" fmla="*/ 5709 w 13266"/>
                  <a:gd name="connsiteY6-140" fmla="*/ 126 h 10000"/>
                  <a:gd name="connsiteX0-141" fmla="*/ 6688 w 13265"/>
                  <a:gd name="connsiteY0-142" fmla="*/ 42 h 10000"/>
                  <a:gd name="connsiteX1-143" fmla="*/ 13265 w 13265"/>
                  <a:gd name="connsiteY1-144" fmla="*/ 0 h 10000"/>
                  <a:gd name="connsiteX2-145" fmla="*/ 11598 w 13265"/>
                  <a:gd name="connsiteY2-146" fmla="*/ 5000 h 10000"/>
                  <a:gd name="connsiteX3-147" fmla="*/ 13265 w 13265"/>
                  <a:gd name="connsiteY3-148" fmla="*/ 10000 h 10000"/>
                  <a:gd name="connsiteX4-149" fmla="*/ 6687 w 13265"/>
                  <a:gd name="connsiteY4-150" fmla="*/ 9832 h 10000"/>
                  <a:gd name="connsiteX5-151" fmla="*/ 0 w 13265"/>
                  <a:gd name="connsiteY5-152" fmla="*/ 5084 h 10000"/>
                  <a:gd name="connsiteX6-153" fmla="*/ 6688 w 13265"/>
                  <a:gd name="connsiteY6-154" fmla="*/ 42 h 10000"/>
                  <a:gd name="connsiteX0-155" fmla="*/ 6688 w 13265"/>
                  <a:gd name="connsiteY0-156" fmla="*/ 42 h 9832"/>
                  <a:gd name="connsiteX1-157" fmla="*/ 13265 w 13265"/>
                  <a:gd name="connsiteY1-158" fmla="*/ 0 h 9832"/>
                  <a:gd name="connsiteX2-159" fmla="*/ 11598 w 13265"/>
                  <a:gd name="connsiteY2-160" fmla="*/ 5000 h 9832"/>
                  <a:gd name="connsiteX3-161" fmla="*/ 11387 w 13265"/>
                  <a:gd name="connsiteY3-162" fmla="*/ 9790 h 9832"/>
                  <a:gd name="connsiteX4-163" fmla="*/ 6687 w 13265"/>
                  <a:gd name="connsiteY4-164" fmla="*/ 9832 h 9832"/>
                  <a:gd name="connsiteX5-165" fmla="*/ 0 w 13265"/>
                  <a:gd name="connsiteY5-166" fmla="*/ 5084 h 9832"/>
                  <a:gd name="connsiteX6-167" fmla="*/ 6688 w 13265"/>
                  <a:gd name="connsiteY6-168" fmla="*/ 42 h 9832"/>
                  <a:gd name="connsiteX0-169" fmla="*/ 5042 w 10000"/>
                  <a:gd name="connsiteY0-170" fmla="*/ 43 h 10000"/>
                  <a:gd name="connsiteX1-171" fmla="*/ 10000 w 10000"/>
                  <a:gd name="connsiteY1-172" fmla="*/ 0 h 10000"/>
                  <a:gd name="connsiteX2-173" fmla="*/ 8743 w 10000"/>
                  <a:gd name="connsiteY2-174" fmla="*/ 5085 h 10000"/>
                  <a:gd name="connsiteX3-175" fmla="*/ 9692 w 10000"/>
                  <a:gd name="connsiteY3-176" fmla="*/ 10000 h 10000"/>
                  <a:gd name="connsiteX4-177" fmla="*/ 5041 w 10000"/>
                  <a:gd name="connsiteY4-178" fmla="*/ 10000 h 10000"/>
                  <a:gd name="connsiteX5-179" fmla="*/ 0 w 10000"/>
                  <a:gd name="connsiteY5-180" fmla="*/ 5171 h 10000"/>
                  <a:gd name="connsiteX6-181" fmla="*/ 5042 w 10000"/>
                  <a:gd name="connsiteY6-182" fmla="*/ 43 h 10000"/>
                  <a:gd name="connsiteX0-183" fmla="*/ 5042 w 10000"/>
                  <a:gd name="connsiteY0-184" fmla="*/ 43 h 10000"/>
                  <a:gd name="connsiteX1-185" fmla="*/ 10000 w 10000"/>
                  <a:gd name="connsiteY1-186" fmla="*/ 0 h 10000"/>
                  <a:gd name="connsiteX2-187" fmla="*/ 8743 w 10000"/>
                  <a:gd name="connsiteY2-188" fmla="*/ 5085 h 10000"/>
                  <a:gd name="connsiteX3-189" fmla="*/ 9784 w 10000"/>
                  <a:gd name="connsiteY3-190" fmla="*/ 10000 h 10000"/>
                  <a:gd name="connsiteX4-191" fmla="*/ 5041 w 10000"/>
                  <a:gd name="connsiteY4-192" fmla="*/ 10000 h 10000"/>
                  <a:gd name="connsiteX5-193" fmla="*/ 0 w 10000"/>
                  <a:gd name="connsiteY5-194" fmla="*/ 5171 h 10000"/>
                  <a:gd name="connsiteX6-195" fmla="*/ 5042 w 10000"/>
                  <a:gd name="connsiteY6-196" fmla="*/ 43 h 10000"/>
                  <a:gd name="connsiteX0-197" fmla="*/ 5042 w 9784"/>
                  <a:gd name="connsiteY0-198" fmla="*/ 0 h 9957"/>
                  <a:gd name="connsiteX1-199" fmla="*/ 9415 w 9784"/>
                  <a:gd name="connsiteY1-200" fmla="*/ 171 h 9957"/>
                  <a:gd name="connsiteX2-201" fmla="*/ 8743 w 9784"/>
                  <a:gd name="connsiteY2-202" fmla="*/ 5042 h 9957"/>
                  <a:gd name="connsiteX3-203" fmla="*/ 9784 w 9784"/>
                  <a:gd name="connsiteY3-204" fmla="*/ 9957 h 9957"/>
                  <a:gd name="connsiteX4-205" fmla="*/ 5041 w 9784"/>
                  <a:gd name="connsiteY4-206" fmla="*/ 9957 h 9957"/>
                  <a:gd name="connsiteX5-207" fmla="*/ 0 w 9784"/>
                  <a:gd name="connsiteY5-208" fmla="*/ 5128 h 9957"/>
                  <a:gd name="connsiteX6-209" fmla="*/ 5042 w 9784"/>
                  <a:gd name="connsiteY6-210" fmla="*/ 0 h 9957"/>
                  <a:gd name="connsiteX0-211" fmla="*/ 5153 w 10000"/>
                  <a:gd name="connsiteY0-212" fmla="*/ 0 h 10000"/>
                  <a:gd name="connsiteX1-213" fmla="*/ 9875 w 10000"/>
                  <a:gd name="connsiteY1-214" fmla="*/ 172 h 10000"/>
                  <a:gd name="connsiteX2-215" fmla="*/ 8936 w 10000"/>
                  <a:gd name="connsiteY2-216" fmla="*/ 5064 h 10000"/>
                  <a:gd name="connsiteX3-217" fmla="*/ 10000 w 10000"/>
                  <a:gd name="connsiteY3-218" fmla="*/ 10000 h 10000"/>
                  <a:gd name="connsiteX4-219" fmla="*/ 5152 w 10000"/>
                  <a:gd name="connsiteY4-220" fmla="*/ 10000 h 10000"/>
                  <a:gd name="connsiteX5-221" fmla="*/ 0 w 10000"/>
                  <a:gd name="connsiteY5-222" fmla="*/ 5150 h 10000"/>
                  <a:gd name="connsiteX6-223" fmla="*/ 5153 w 10000"/>
                  <a:gd name="connsiteY6-224" fmla="*/ 0 h 10000"/>
                  <a:gd name="connsiteX0-225" fmla="*/ 5153 w 10001"/>
                  <a:gd name="connsiteY0-226" fmla="*/ 0 h 10000"/>
                  <a:gd name="connsiteX1-227" fmla="*/ 10001 w 10001"/>
                  <a:gd name="connsiteY1-228" fmla="*/ 215 h 10000"/>
                  <a:gd name="connsiteX2-229" fmla="*/ 8936 w 10001"/>
                  <a:gd name="connsiteY2-230" fmla="*/ 5064 h 10000"/>
                  <a:gd name="connsiteX3-231" fmla="*/ 10000 w 10001"/>
                  <a:gd name="connsiteY3-232" fmla="*/ 10000 h 10000"/>
                  <a:gd name="connsiteX4-233" fmla="*/ 5152 w 10001"/>
                  <a:gd name="connsiteY4-234" fmla="*/ 10000 h 10000"/>
                  <a:gd name="connsiteX5-235" fmla="*/ 0 w 10001"/>
                  <a:gd name="connsiteY5-236" fmla="*/ 5150 h 10000"/>
                  <a:gd name="connsiteX6-237" fmla="*/ 5153 w 10001"/>
                  <a:gd name="connsiteY6-238" fmla="*/ 0 h 10000"/>
                  <a:gd name="connsiteX0-239" fmla="*/ 5184 w 10001"/>
                  <a:gd name="connsiteY0-240" fmla="*/ 43 h 9785"/>
                  <a:gd name="connsiteX1-241" fmla="*/ 10001 w 10001"/>
                  <a:gd name="connsiteY1-242" fmla="*/ 0 h 9785"/>
                  <a:gd name="connsiteX2-243" fmla="*/ 8936 w 10001"/>
                  <a:gd name="connsiteY2-244" fmla="*/ 4849 h 9785"/>
                  <a:gd name="connsiteX3-245" fmla="*/ 10000 w 10001"/>
                  <a:gd name="connsiteY3-246" fmla="*/ 9785 h 9785"/>
                  <a:gd name="connsiteX4-247" fmla="*/ 5152 w 10001"/>
                  <a:gd name="connsiteY4-248" fmla="*/ 9785 h 9785"/>
                  <a:gd name="connsiteX5-249" fmla="*/ 0 w 10001"/>
                  <a:gd name="connsiteY5-250" fmla="*/ 4935 h 9785"/>
                  <a:gd name="connsiteX6-251" fmla="*/ 5184 w 10001"/>
                  <a:gd name="connsiteY6-252" fmla="*/ 43 h 9785"/>
                  <a:gd name="connsiteX0-253" fmla="*/ 5183 w 10000"/>
                  <a:gd name="connsiteY0-254" fmla="*/ 44 h 10000"/>
                  <a:gd name="connsiteX1-255" fmla="*/ 10000 w 10000"/>
                  <a:gd name="connsiteY1-256" fmla="*/ 0 h 10000"/>
                  <a:gd name="connsiteX2-257" fmla="*/ 8935 w 10000"/>
                  <a:gd name="connsiteY2-258" fmla="*/ 4956 h 10000"/>
                  <a:gd name="connsiteX3-259" fmla="*/ 9999 w 10000"/>
                  <a:gd name="connsiteY3-260" fmla="*/ 10000 h 10000"/>
                  <a:gd name="connsiteX4-261" fmla="*/ 5151 w 10000"/>
                  <a:gd name="connsiteY4-262" fmla="*/ 10000 h 10000"/>
                  <a:gd name="connsiteX5-263" fmla="*/ 0 w 10000"/>
                  <a:gd name="connsiteY5-264" fmla="*/ 5043 h 10000"/>
                  <a:gd name="connsiteX6-265" fmla="*/ 5183 w 10000"/>
                  <a:gd name="connsiteY6-266" fmla="*/ 44 h 10000"/>
                  <a:gd name="connsiteX0-267" fmla="*/ 5183 w 10000"/>
                  <a:gd name="connsiteY0-268" fmla="*/ 44 h 10000"/>
                  <a:gd name="connsiteX1-269" fmla="*/ 10000 w 10000"/>
                  <a:gd name="connsiteY1-270" fmla="*/ 0 h 10000"/>
                  <a:gd name="connsiteX2-271" fmla="*/ 8935 w 10000"/>
                  <a:gd name="connsiteY2-272" fmla="*/ 4956 h 10000"/>
                  <a:gd name="connsiteX3-273" fmla="*/ 9999 w 10000"/>
                  <a:gd name="connsiteY3-274" fmla="*/ 10000 h 10000"/>
                  <a:gd name="connsiteX4-275" fmla="*/ 5151 w 10000"/>
                  <a:gd name="connsiteY4-276" fmla="*/ 10000 h 10000"/>
                  <a:gd name="connsiteX5-277" fmla="*/ 0 w 10000"/>
                  <a:gd name="connsiteY5-278" fmla="*/ 5043 h 10000"/>
                  <a:gd name="connsiteX6-279" fmla="*/ 5183 w 10000"/>
                  <a:gd name="connsiteY6-280" fmla="*/ 44 h 10000"/>
                  <a:gd name="connsiteX0-281" fmla="*/ 5183 w 10000"/>
                  <a:gd name="connsiteY0-282" fmla="*/ 44 h 10000"/>
                  <a:gd name="connsiteX1-283" fmla="*/ 10000 w 10000"/>
                  <a:gd name="connsiteY1-284" fmla="*/ 0 h 10000"/>
                  <a:gd name="connsiteX2-285" fmla="*/ 8935 w 10000"/>
                  <a:gd name="connsiteY2-286" fmla="*/ 4956 h 10000"/>
                  <a:gd name="connsiteX3-287" fmla="*/ 9999 w 10000"/>
                  <a:gd name="connsiteY3-288" fmla="*/ 10000 h 10000"/>
                  <a:gd name="connsiteX4-289" fmla="*/ 5151 w 10000"/>
                  <a:gd name="connsiteY4-290" fmla="*/ 10000 h 10000"/>
                  <a:gd name="connsiteX5-291" fmla="*/ 0 w 10000"/>
                  <a:gd name="connsiteY5-292" fmla="*/ 5043 h 10000"/>
                  <a:gd name="connsiteX6-293" fmla="*/ 5183 w 10000"/>
                  <a:gd name="connsiteY6-294" fmla="*/ 44 h 10000"/>
                  <a:gd name="connsiteX0-295" fmla="*/ 5183 w 10000"/>
                  <a:gd name="connsiteY0-296" fmla="*/ 44 h 10000"/>
                  <a:gd name="connsiteX1-297" fmla="*/ 10000 w 10000"/>
                  <a:gd name="connsiteY1-298" fmla="*/ 0 h 10000"/>
                  <a:gd name="connsiteX2-299" fmla="*/ 8935 w 10000"/>
                  <a:gd name="connsiteY2-300" fmla="*/ 4956 h 10000"/>
                  <a:gd name="connsiteX3-301" fmla="*/ 9999 w 10000"/>
                  <a:gd name="connsiteY3-302" fmla="*/ 10000 h 10000"/>
                  <a:gd name="connsiteX4-303" fmla="*/ 5151 w 10000"/>
                  <a:gd name="connsiteY4-304" fmla="*/ 10000 h 10000"/>
                  <a:gd name="connsiteX5-305" fmla="*/ 0 w 10000"/>
                  <a:gd name="connsiteY5-306" fmla="*/ 5043 h 10000"/>
                  <a:gd name="connsiteX6-307" fmla="*/ 5183 w 10000"/>
                  <a:gd name="connsiteY6-308" fmla="*/ 44 h 10000"/>
                  <a:gd name="connsiteX0-309" fmla="*/ 5183 w 10000"/>
                  <a:gd name="connsiteY0-310" fmla="*/ 44 h 10000"/>
                  <a:gd name="connsiteX1-311" fmla="*/ 10000 w 10000"/>
                  <a:gd name="connsiteY1-312" fmla="*/ 0 h 10000"/>
                  <a:gd name="connsiteX2-313" fmla="*/ 8935 w 10000"/>
                  <a:gd name="connsiteY2-314" fmla="*/ 4956 h 10000"/>
                  <a:gd name="connsiteX3-315" fmla="*/ 9999 w 10000"/>
                  <a:gd name="connsiteY3-316" fmla="*/ 10000 h 10000"/>
                  <a:gd name="connsiteX4-317" fmla="*/ 5151 w 10000"/>
                  <a:gd name="connsiteY4-318" fmla="*/ 10000 h 10000"/>
                  <a:gd name="connsiteX5-319" fmla="*/ 0 w 10000"/>
                  <a:gd name="connsiteY5-320" fmla="*/ 5043 h 10000"/>
                  <a:gd name="connsiteX6-321" fmla="*/ 5183 w 10000"/>
                  <a:gd name="connsiteY6-322" fmla="*/ 44 h 10000"/>
                  <a:gd name="connsiteX0-323" fmla="*/ 5183 w 10000"/>
                  <a:gd name="connsiteY0-324" fmla="*/ 44 h 10000"/>
                  <a:gd name="connsiteX1-325" fmla="*/ 10000 w 10000"/>
                  <a:gd name="connsiteY1-326" fmla="*/ 0 h 10000"/>
                  <a:gd name="connsiteX2-327" fmla="*/ 8935 w 10000"/>
                  <a:gd name="connsiteY2-328" fmla="*/ 4956 h 10000"/>
                  <a:gd name="connsiteX3-329" fmla="*/ 9999 w 10000"/>
                  <a:gd name="connsiteY3-330" fmla="*/ 10000 h 10000"/>
                  <a:gd name="connsiteX4-331" fmla="*/ 5340 w 10000"/>
                  <a:gd name="connsiteY4-332" fmla="*/ 9956 h 10000"/>
                  <a:gd name="connsiteX5-333" fmla="*/ 0 w 10000"/>
                  <a:gd name="connsiteY5-334" fmla="*/ 5043 h 10000"/>
                  <a:gd name="connsiteX6-335" fmla="*/ 5183 w 10000"/>
                  <a:gd name="connsiteY6-336" fmla="*/ 44 h 10000"/>
                  <a:gd name="connsiteX0-337" fmla="*/ 5183 w 10000"/>
                  <a:gd name="connsiteY0-338" fmla="*/ 44 h 10000"/>
                  <a:gd name="connsiteX1-339" fmla="*/ 10000 w 10000"/>
                  <a:gd name="connsiteY1-340" fmla="*/ 0 h 10000"/>
                  <a:gd name="connsiteX2-341" fmla="*/ 8935 w 10000"/>
                  <a:gd name="connsiteY2-342" fmla="*/ 4956 h 10000"/>
                  <a:gd name="connsiteX3-343" fmla="*/ 9999 w 10000"/>
                  <a:gd name="connsiteY3-344" fmla="*/ 10000 h 10000"/>
                  <a:gd name="connsiteX4-345" fmla="*/ 5340 w 10000"/>
                  <a:gd name="connsiteY4-346" fmla="*/ 9956 h 10000"/>
                  <a:gd name="connsiteX5-347" fmla="*/ 0 w 10000"/>
                  <a:gd name="connsiteY5-348" fmla="*/ 5043 h 10000"/>
                  <a:gd name="connsiteX6-349" fmla="*/ 5183 w 10000"/>
                  <a:gd name="connsiteY6-350" fmla="*/ 44 h 10000"/>
                  <a:gd name="connsiteX0-351" fmla="*/ 5183 w 10000"/>
                  <a:gd name="connsiteY0-352" fmla="*/ 44 h 10000"/>
                  <a:gd name="connsiteX1-353" fmla="*/ 10000 w 10000"/>
                  <a:gd name="connsiteY1-354" fmla="*/ 0 h 10000"/>
                  <a:gd name="connsiteX2-355" fmla="*/ 8935 w 10000"/>
                  <a:gd name="connsiteY2-356" fmla="*/ 4956 h 10000"/>
                  <a:gd name="connsiteX3-357" fmla="*/ 9999 w 10000"/>
                  <a:gd name="connsiteY3-358" fmla="*/ 10000 h 10000"/>
                  <a:gd name="connsiteX4-359" fmla="*/ 5183 w 10000"/>
                  <a:gd name="connsiteY4-360" fmla="*/ 9912 h 10000"/>
                  <a:gd name="connsiteX5-361" fmla="*/ 0 w 10000"/>
                  <a:gd name="connsiteY5-362" fmla="*/ 5043 h 10000"/>
                  <a:gd name="connsiteX6-363" fmla="*/ 5183 w 10000"/>
                  <a:gd name="connsiteY6-364" fmla="*/ 44 h 10000"/>
                  <a:gd name="connsiteX0-365" fmla="*/ 5183 w 10000"/>
                  <a:gd name="connsiteY0-366" fmla="*/ 44 h 10000"/>
                  <a:gd name="connsiteX1-367" fmla="*/ 10000 w 10000"/>
                  <a:gd name="connsiteY1-368" fmla="*/ 0 h 10000"/>
                  <a:gd name="connsiteX2-369" fmla="*/ 8935 w 10000"/>
                  <a:gd name="connsiteY2-370" fmla="*/ 4956 h 10000"/>
                  <a:gd name="connsiteX3-371" fmla="*/ 9999 w 10000"/>
                  <a:gd name="connsiteY3-372" fmla="*/ 10000 h 10000"/>
                  <a:gd name="connsiteX4-373" fmla="*/ 5183 w 10000"/>
                  <a:gd name="connsiteY4-374" fmla="*/ 9912 h 10000"/>
                  <a:gd name="connsiteX5-375" fmla="*/ 0 w 10000"/>
                  <a:gd name="connsiteY5-376" fmla="*/ 5043 h 10000"/>
                  <a:gd name="connsiteX6-377" fmla="*/ 5183 w 10000"/>
                  <a:gd name="connsiteY6-378" fmla="*/ 44 h 10000"/>
                  <a:gd name="connsiteX0-379" fmla="*/ 5183 w 10000"/>
                  <a:gd name="connsiteY0-380" fmla="*/ 44 h 10000"/>
                  <a:gd name="connsiteX1-381" fmla="*/ 10000 w 10000"/>
                  <a:gd name="connsiteY1-382" fmla="*/ 0 h 10000"/>
                  <a:gd name="connsiteX2-383" fmla="*/ 8935 w 10000"/>
                  <a:gd name="connsiteY2-384" fmla="*/ 4956 h 10000"/>
                  <a:gd name="connsiteX3-385" fmla="*/ 9999 w 10000"/>
                  <a:gd name="connsiteY3-386" fmla="*/ 10000 h 10000"/>
                  <a:gd name="connsiteX4-387" fmla="*/ 5183 w 10000"/>
                  <a:gd name="connsiteY4-388" fmla="*/ 9912 h 10000"/>
                  <a:gd name="connsiteX5-389" fmla="*/ 0 w 10000"/>
                  <a:gd name="connsiteY5-390" fmla="*/ 5043 h 10000"/>
                  <a:gd name="connsiteX6-391" fmla="*/ 5183 w 10000"/>
                  <a:gd name="connsiteY6-392" fmla="*/ 44 h 10000"/>
                  <a:gd name="connsiteX0-393" fmla="*/ 8935 w 10000"/>
                  <a:gd name="connsiteY0-394" fmla="*/ 4956 h 10000"/>
                  <a:gd name="connsiteX1-395" fmla="*/ 9999 w 10000"/>
                  <a:gd name="connsiteY1-396" fmla="*/ 10000 h 10000"/>
                  <a:gd name="connsiteX2-397" fmla="*/ 5183 w 10000"/>
                  <a:gd name="connsiteY2-398" fmla="*/ 9912 h 10000"/>
                  <a:gd name="connsiteX3-399" fmla="*/ 0 w 10000"/>
                  <a:gd name="connsiteY3-400" fmla="*/ 5043 h 10000"/>
                  <a:gd name="connsiteX4-401" fmla="*/ 5183 w 10000"/>
                  <a:gd name="connsiteY4-402" fmla="*/ 44 h 10000"/>
                  <a:gd name="connsiteX5-403" fmla="*/ 10000 w 10000"/>
                  <a:gd name="connsiteY5-404" fmla="*/ 0 h 10000"/>
                  <a:gd name="connsiteX6-405" fmla="*/ 9841 w 10000"/>
                  <a:gd name="connsiteY6-406" fmla="*/ 6220 h 10000"/>
                  <a:gd name="connsiteX0-407" fmla="*/ 8935 w 10000"/>
                  <a:gd name="connsiteY0-408" fmla="*/ 4956 h 10000"/>
                  <a:gd name="connsiteX1-409" fmla="*/ 9999 w 10000"/>
                  <a:gd name="connsiteY1-410" fmla="*/ 10000 h 10000"/>
                  <a:gd name="connsiteX2-411" fmla="*/ 5183 w 10000"/>
                  <a:gd name="connsiteY2-412" fmla="*/ 9912 h 10000"/>
                  <a:gd name="connsiteX3-413" fmla="*/ 0 w 10000"/>
                  <a:gd name="connsiteY3-414" fmla="*/ 5043 h 10000"/>
                  <a:gd name="connsiteX4-415" fmla="*/ 5183 w 10000"/>
                  <a:gd name="connsiteY4-416" fmla="*/ 44 h 10000"/>
                  <a:gd name="connsiteX5-417" fmla="*/ 10000 w 10000"/>
                  <a:gd name="connsiteY5-418" fmla="*/ 0 h 10000"/>
                  <a:gd name="connsiteX0-419" fmla="*/ 9999 w 10000"/>
                  <a:gd name="connsiteY0-420" fmla="*/ 10000 h 10000"/>
                  <a:gd name="connsiteX1-421" fmla="*/ 5183 w 10000"/>
                  <a:gd name="connsiteY1-422" fmla="*/ 9912 h 10000"/>
                  <a:gd name="connsiteX2-423" fmla="*/ 0 w 10000"/>
                  <a:gd name="connsiteY2-424" fmla="*/ 5043 h 10000"/>
                  <a:gd name="connsiteX3-425" fmla="*/ 5183 w 10000"/>
                  <a:gd name="connsiteY3-426" fmla="*/ 44 h 10000"/>
                  <a:gd name="connsiteX4-427" fmla="*/ 10000 w 10000"/>
                  <a:gd name="connsiteY4-428" fmla="*/ 0 h 10000"/>
                  <a:gd name="connsiteX0-429" fmla="*/ 8536 w 8537"/>
                  <a:gd name="connsiteY0-430" fmla="*/ 10000 h 10000"/>
                  <a:gd name="connsiteX1-431" fmla="*/ 3720 w 8537"/>
                  <a:gd name="connsiteY1-432" fmla="*/ 9912 h 10000"/>
                  <a:gd name="connsiteX2-433" fmla="*/ 0 w 8537"/>
                  <a:gd name="connsiteY2-434" fmla="*/ 4793 h 10000"/>
                  <a:gd name="connsiteX3-435" fmla="*/ 3720 w 8537"/>
                  <a:gd name="connsiteY3-436" fmla="*/ 44 h 10000"/>
                  <a:gd name="connsiteX4-437" fmla="*/ 8537 w 8537"/>
                  <a:gd name="connsiteY4-438" fmla="*/ 0 h 10000"/>
                  <a:gd name="connsiteX0-439" fmla="*/ 10342 w 10343"/>
                  <a:gd name="connsiteY0-440" fmla="*/ 10000 h 10000"/>
                  <a:gd name="connsiteX1-441" fmla="*/ 4701 w 10343"/>
                  <a:gd name="connsiteY1-442" fmla="*/ 9912 h 10000"/>
                  <a:gd name="connsiteX2-443" fmla="*/ 0 w 10343"/>
                  <a:gd name="connsiteY2-444" fmla="*/ 4543 h 10000"/>
                  <a:gd name="connsiteX3-445" fmla="*/ 4701 w 10343"/>
                  <a:gd name="connsiteY3-446" fmla="*/ 44 h 10000"/>
                  <a:gd name="connsiteX4-447" fmla="*/ 10343 w 10343"/>
                  <a:gd name="connsiteY4-448" fmla="*/ 0 h 10000"/>
                  <a:gd name="connsiteX0-449" fmla="*/ 9771 w 9772"/>
                  <a:gd name="connsiteY0-450" fmla="*/ 10000 h 10000"/>
                  <a:gd name="connsiteX1-451" fmla="*/ 4130 w 9772"/>
                  <a:gd name="connsiteY1-452" fmla="*/ 9912 h 10000"/>
                  <a:gd name="connsiteX2-453" fmla="*/ 0 w 9772"/>
                  <a:gd name="connsiteY2-454" fmla="*/ 4917 h 10000"/>
                  <a:gd name="connsiteX3-455" fmla="*/ 4130 w 9772"/>
                  <a:gd name="connsiteY3-456" fmla="*/ 44 h 10000"/>
                  <a:gd name="connsiteX4-457" fmla="*/ 9772 w 9772"/>
                  <a:gd name="connsiteY4-458" fmla="*/ 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9772" h="10000">
                    <a:moveTo>
                      <a:pt x="9771" y="10000"/>
                    </a:moveTo>
                    <a:lnTo>
                      <a:pt x="4130" y="9912"/>
                    </a:lnTo>
                    <a:cubicBezTo>
                      <a:pt x="1643" y="9824"/>
                      <a:pt x="0" y="6562"/>
                      <a:pt x="0" y="4917"/>
                    </a:cubicBezTo>
                    <a:cubicBezTo>
                      <a:pt x="0" y="3272"/>
                      <a:pt x="1531" y="220"/>
                      <a:pt x="4130" y="44"/>
                    </a:cubicBezTo>
                    <a:lnTo>
                      <a:pt x="9772" y="0"/>
                    </a:lnTo>
                  </a:path>
                </a:pathLst>
              </a:cu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05"/>
              </a:p>
            </p:txBody>
          </p:sp>
          <p:sp>
            <p:nvSpPr>
              <p:cNvPr id="319" name="Stored Data 71"/>
              <p:cNvSpPr/>
              <p:nvPr/>
            </p:nvSpPr>
            <p:spPr>
              <a:xfrm rot="10800000">
                <a:off x="3990332" y="3048832"/>
                <a:ext cx="167778" cy="723601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-1" fmla="*/ 4932 w 13265"/>
                  <a:gd name="connsiteY0-2" fmla="*/ 0 h 10000"/>
                  <a:gd name="connsiteX1-3" fmla="*/ 13265 w 13265"/>
                  <a:gd name="connsiteY1-4" fmla="*/ 0 h 10000"/>
                  <a:gd name="connsiteX2-5" fmla="*/ 11598 w 13265"/>
                  <a:gd name="connsiteY2-6" fmla="*/ 5000 h 10000"/>
                  <a:gd name="connsiteX3-7" fmla="*/ 13265 w 13265"/>
                  <a:gd name="connsiteY3-8" fmla="*/ 10000 h 10000"/>
                  <a:gd name="connsiteX4-9" fmla="*/ 4932 w 13265"/>
                  <a:gd name="connsiteY4-10" fmla="*/ 10000 h 10000"/>
                  <a:gd name="connsiteX5-11" fmla="*/ 0 w 13265"/>
                  <a:gd name="connsiteY5-12" fmla="*/ 5084 h 10000"/>
                  <a:gd name="connsiteX6-13" fmla="*/ 4932 w 13265"/>
                  <a:gd name="connsiteY6-14" fmla="*/ 0 h 10000"/>
                  <a:gd name="connsiteX0-15" fmla="*/ 5226 w 13559"/>
                  <a:gd name="connsiteY0-16" fmla="*/ 0 h 10000"/>
                  <a:gd name="connsiteX1-17" fmla="*/ 13559 w 13559"/>
                  <a:gd name="connsiteY1-18" fmla="*/ 0 h 10000"/>
                  <a:gd name="connsiteX2-19" fmla="*/ 11892 w 13559"/>
                  <a:gd name="connsiteY2-20" fmla="*/ 5000 h 10000"/>
                  <a:gd name="connsiteX3-21" fmla="*/ 13559 w 13559"/>
                  <a:gd name="connsiteY3-22" fmla="*/ 10000 h 10000"/>
                  <a:gd name="connsiteX4-23" fmla="*/ 5226 w 13559"/>
                  <a:gd name="connsiteY4-24" fmla="*/ 10000 h 10000"/>
                  <a:gd name="connsiteX5-25" fmla="*/ 294 w 13559"/>
                  <a:gd name="connsiteY5-26" fmla="*/ 5084 h 10000"/>
                  <a:gd name="connsiteX6-27" fmla="*/ 5226 w 13559"/>
                  <a:gd name="connsiteY6-28" fmla="*/ 0 h 10000"/>
                  <a:gd name="connsiteX0-29" fmla="*/ 4933 w 13266"/>
                  <a:gd name="connsiteY0-30" fmla="*/ 0 h 10000"/>
                  <a:gd name="connsiteX1-31" fmla="*/ 13266 w 13266"/>
                  <a:gd name="connsiteY1-32" fmla="*/ 0 h 10000"/>
                  <a:gd name="connsiteX2-33" fmla="*/ 11599 w 13266"/>
                  <a:gd name="connsiteY2-34" fmla="*/ 5000 h 10000"/>
                  <a:gd name="connsiteX3-35" fmla="*/ 13266 w 13266"/>
                  <a:gd name="connsiteY3-36" fmla="*/ 10000 h 10000"/>
                  <a:gd name="connsiteX4-37" fmla="*/ 4933 w 13266"/>
                  <a:gd name="connsiteY4-38" fmla="*/ 10000 h 10000"/>
                  <a:gd name="connsiteX5-39" fmla="*/ 1 w 13266"/>
                  <a:gd name="connsiteY5-40" fmla="*/ 5084 h 10000"/>
                  <a:gd name="connsiteX6-41" fmla="*/ 4933 w 13266"/>
                  <a:gd name="connsiteY6-42" fmla="*/ 0 h 10000"/>
                  <a:gd name="connsiteX0-43" fmla="*/ 4933 w 13266"/>
                  <a:gd name="connsiteY0-44" fmla="*/ 0 h 10000"/>
                  <a:gd name="connsiteX1-45" fmla="*/ 13266 w 13266"/>
                  <a:gd name="connsiteY1-46" fmla="*/ 0 h 10000"/>
                  <a:gd name="connsiteX2-47" fmla="*/ 11599 w 13266"/>
                  <a:gd name="connsiteY2-48" fmla="*/ 5000 h 10000"/>
                  <a:gd name="connsiteX3-49" fmla="*/ 13266 w 13266"/>
                  <a:gd name="connsiteY3-50" fmla="*/ 10000 h 10000"/>
                  <a:gd name="connsiteX4-51" fmla="*/ 4933 w 13266"/>
                  <a:gd name="connsiteY4-52" fmla="*/ 10000 h 10000"/>
                  <a:gd name="connsiteX5-53" fmla="*/ 1 w 13266"/>
                  <a:gd name="connsiteY5-54" fmla="*/ 5084 h 10000"/>
                  <a:gd name="connsiteX6-55" fmla="*/ 4933 w 13266"/>
                  <a:gd name="connsiteY6-56" fmla="*/ 0 h 10000"/>
                  <a:gd name="connsiteX0-57" fmla="*/ 4966 w 13299"/>
                  <a:gd name="connsiteY0-58" fmla="*/ 0 h 10000"/>
                  <a:gd name="connsiteX1-59" fmla="*/ 13299 w 13299"/>
                  <a:gd name="connsiteY1-60" fmla="*/ 0 h 10000"/>
                  <a:gd name="connsiteX2-61" fmla="*/ 11632 w 13299"/>
                  <a:gd name="connsiteY2-62" fmla="*/ 5000 h 10000"/>
                  <a:gd name="connsiteX3-63" fmla="*/ 13299 w 13299"/>
                  <a:gd name="connsiteY3-64" fmla="*/ 10000 h 10000"/>
                  <a:gd name="connsiteX4-65" fmla="*/ 7782 w 13299"/>
                  <a:gd name="connsiteY4-66" fmla="*/ 10000 h 10000"/>
                  <a:gd name="connsiteX5-67" fmla="*/ 34 w 13299"/>
                  <a:gd name="connsiteY5-68" fmla="*/ 5084 h 10000"/>
                  <a:gd name="connsiteX6-69" fmla="*/ 4966 w 13299"/>
                  <a:gd name="connsiteY6-70" fmla="*/ 0 h 10000"/>
                  <a:gd name="connsiteX0-71" fmla="*/ 4947 w 13280"/>
                  <a:gd name="connsiteY0-72" fmla="*/ 0 h 10000"/>
                  <a:gd name="connsiteX1-73" fmla="*/ 13280 w 13280"/>
                  <a:gd name="connsiteY1-74" fmla="*/ 0 h 10000"/>
                  <a:gd name="connsiteX2-75" fmla="*/ 11613 w 13280"/>
                  <a:gd name="connsiteY2-76" fmla="*/ 5000 h 10000"/>
                  <a:gd name="connsiteX3-77" fmla="*/ 13280 w 13280"/>
                  <a:gd name="connsiteY3-78" fmla="*/ 10000 h 10000"/>
                  <a:gd name="connsiteX4-79" fmla="*/ 6702 w 13280"/>
                  <a:gd name="connsiteY4-80" fmla="*/ 9832 h 10000"/>
                  <a:gd name="connsiteX5-81" fmla="*/ 15 w 13280"/>
                  <a:gd name="connsiteY5-82" fmla="*/ 5084 h 10000"/>
                  <a:gd name="connsiteX6-83" fmla="*/ 4947 w 13280"/>
                  <a:gd name="connsiteY6-84" fmla="*/ 0 h 10000"/>
                  <a:gd name="connsiteX0-85" fmla="*/ 4933 w 13266"/>
                  <a:gd name="connsiteY0-86" fmla="*/ 0 h 10000"/>
                  <a:gd name="connsiteX1-87" fmla="*/ 13266 w 13266"/>
                  <a:gd name="connsiteY1-88" fmla="*/ 0 h 10000"/>
                  <a:gd name="connsiteX2-89" fmla="*/ 11599 w 13266"/>
                  <a:gd name="connsiteY2-90" fmla="*/ 5000 h 10000"/>
                  <a:gd name="connsiteX3-91" fmla="*/ 13266 w 13266"/>
                  <a:gd name="connsiteY3-92" fmla="*/ 10000 h 10000"/>
                  <a:gd name="connsiteX4-93" fmla="*/ 6688 w 13266"/>
                  <a:gd name="connsiteY4-94" fmla="*/ 9832 h 10000"/>
                  <a:gd name="connsiteX5-95" fmla="*/ 1 w 13266"/>
                  <a:gd name="connsiteY5-96" fmla="*/ 5084 h 10000"/>
                  <a:gd name="connsiteX6-97" fmla="*/ 4933 w 13266"/>
                  <a:gd name="connsiteY6-98" fmla="*/ 0 h 10000"/>
                  <a:gd name="connsiteX0-99" fmla="*/ 5711 w 13268"/>
                  <a:gd name="connsiteY0-100" fmla="*/ 126 h 10000"/>
                  <a:gd name="connsiteX1-101" fmla="*/ 13268 w 13268"/>
                  <a:gd name="connsiteY1-102" fmla="*/ 0 h 10000"/>
                  <a:gd name="connsiteX2-103" fmla="*/ 11601 w 13268"/>
                  <a:gd name="connsiteY2-104" fmla="*/ 5000 h 10000"/>
                  <a:gd name="connsiteX3-105" fmla="*/ 13268 w 13268"/>
                  <a:gd name="connsiteY3-106" fmla="*/ 10000 h 10000"/>
                  <a:gd name="connsiteX4-107" fmla="*/ 6690 w 13268"/>
                  <a:gd name="connsiteY4-108" fmla="*/ 9832 h 10000"/>
                  <a:gd name="connsiteX5-109" fmla="*/ 3 w 13268"/>
                  <a:gd name="connsiteY5-110" fmla="*/ 5084 h 10000"/>
                  <a:gd name="connsiteX6-111" fmla="*/ 5711 w 13268"/>
                  <a:gd name="connsiteY6-112" fmla="*/ 126 h 10000"/>
                  <a:gd name="connsiteX0-113" fmla="*/ 5709 w 13266"/>
                  <a:gd name="connsiteY0-114" fmla="*/ 126 h 10000"/>
                  <a:gd name="connsiteX1-115" fmla="*/ 13266 w 13266"/>
                  <a:gd name="connsiteY1-116" fmla="*/ 0 h 10000"/>
                  <a:gd name="connsiteX2-117" fmla="*/ 11599 w 13266"/>
                  <a:gd name="connsiteY2-118" fmla="*/ 5000 h 10000"/>
                  <a:gd name="connsiteX3-119" fmla="*/ 13266 w 13266"/>
                  <a:gd name="connsiteY3-120" fmla="*/ 10000 h 10000"/>
                  <a:gd name="connsiteX4-121" fmla="*/ 6688 w 13266"/>
                  <a:gd name="connsiteY4-122" fmla="*/ 9832 h 10000"/>
                  <a:gd name="connsiteX5-123" fmla="*/ 1 w 13266"/>
                  <a:gd name="connsiteY5-124" fmla="*/ 5084 h 10000"/>
                  <a:gd name="connsiteX6-125" fmla="*/ 5709 w 13266"/>
                  <a:gd name="connsiteY6-126" fmla="*/ 126 h 10000"/>
                  <a:gd name="connsiteX0-127" fmla="*/ 5709 w 13266"/>
                  <a:gd name="connsiteY0-128" fmla="*/ 126 h 10000"/>
                  <a:gd name="connsiteX1-129" fmla="*/ 13266 w 13266"/>
                  <a:gd name="connsiteY1-130" fmla="*/ 0 h 10000"/>
                  <a:gd name="connsiteX2-131" fmla="*/ 11599 w 13266"/>
                  <a:gd name="connsiteY2-132" fmla="*/ 5000 h 10000"/>
                  <a:gd name="connsiteX3-133" fmla="*/ 13266 w 13266"/>
                  <a:gd name="connsiteY3-134" fmla="*/ 10000 h 10000"/>
                  <a:gd name="connsiteX4-135" fmla="*/ 6688 w 13266"/>
                  <a:gd name="connsiteY4-136" fmla="*/ 9832 h 10000"/>
                  <a:gd name="connsiteX5-137" fmla="*/ 1 w 13266"/>
                  <a:gd name="connsiteY5-138" fmla="*/ 5084 h 10000"/>
                  <a:gd name="connsiteX6-139" fmla="*/ 5709 w 13266"/>
                  <a:gd name="connsiteY6-140" fmla="*/ 126 h 10000"/>
                  <a:gd name="connsiteX0-141" fmla="*/ 6688 w 13265"/>
                  <a:gd name="connsiteY0-142" fmla="*/ 42 h 10000"/>
                  <a:gd name="connsiteX1-143" fmla="*/ 13265 w 13265"/>
                  <a:gd name="connsiteY1-144" fmla="*/ 0 h 10000"/>
                  <a:gd name="connsiteX2-145" fmla="*/ 11598 w 13265"/>
                  <a:gd name="connsiteY2-146" fmla="*/ 5000 h 10000"/>
                  <a:gd name="connsiteX3-147" fmla="*/ 13265 w 13265"/>
                  <a:gd name="connsiteY3-148" fmla="*/ 10000 h 10000"/>
                  <a:gd name="connsiteX4-149" fmla="*/ 6687 w 13265"/>
                  <a:gd name="connsiteY4-150" fmla="*/ 9832 h 10000"/>
                  <a:gd name="connsiteX5-151" fmla="*/ 0 w 13265"/>
                  <a:gd name="connsiteY5-152" fmla="*/ 5084 h 10000"/>
                  <a:gd name="connsiteX6-153" fmla="*/ 6688 w 13265"/>
                  <a:gd name="connsiteY6-154" fmla="*/ 42 h 10000"/>
                  <a:gd name="connsiteX0-155" fmla="*/ 6688 w 13265"/>
                  <a:gd name="connsiteY0-156" fmla="*/ 42 h 9832"/>
                  <a:gd name="connsiteX1-157" fmla="*/ 13265 w 13265"/>
                  <a:gd name="connsiteY1-158" fmla="*/ 0 h 9832"/>
                  <a:gd name="connsiteX2-159" fmla="*/ 11598 w 13265"/>
                  <a:gd name="connsiteY2-160" fmla="*/ 5000 h 9832"/>
                  <a:gd name="connsiteX3-161" fmla="*/ 11387 w 13265"/>
                  <a:gd name="connsiteY3-162" fmla="*/ 9790 h 9832"/>
                  <a:gd name="connsiteX4-163" fmla="*/ 6687 w 13265"/>
                  <a:gd name="connsiteY4-164" fmla="*/ 9832 h 9832"/>
                  <a:gd name="connsiteX5-165" fmla="*/ 0 w 13265"/>
                  <a:gd name="connsiteY5-166" fmla="*/ 5084 h 9832"/>
                  <a:gd name="connsiteX6-167" fmla="*/ 6688 w 13265"/>
                  <a:gd name="connsiteY6-168" fmla="*/ 42 h 9832"/>
                  <a:gd name="connsiteX0-169" fmla="*/ 5042 w 10000"/>
                  <a:gd name="connsiteY0-170" fmla="*/ 43 h 10000"/>
                  <a:gd name="connsiteX1-171" fmla="*/ 10000 w 10000"/>
                  <a:gd name="connsiteY1-172" fmla="*/ 0 h 10000"/>
                  <a:gd name="connsiteX2-173" fmla="*/ 8743 w 10000"/>
                  <a:gd name="connsiteY2-174" fmla="*/ 5085 h 10000"/>
                  <a:gd name="connsiteX3-175" fmla="*/ 9692 w 10000"/>
                  <a:gd name="connsiteY3-176" fmla="*/ 10000 h 10000"/>
                  <a:gd name="connsiteX4-177" fmla="*/ 5041 w 10000"/>
                  <a:gd name="connsiteY4-178" fmla="*/ 10000 h 10000"/>
                  <a:gd name="connsiteX5-179" fmla="*/ 0 w 10000"/>
                  <a:gd name="connsiteY5-180" fmla="*/ 5171 h 10000"/>
                  <a:gd name="connsiteX6-181" fmla="*/ 5042 w 10000"/>
                  <a:gd name="connsiteY6-182" fmla="*/ 43 h 10000"/>
                  <a:gd name="connsiteX0-183" fmla="*/ 5042 w 10000"/>
                  <a:gd name="connsiteY0-184" fmla="*/ 43 h 10000"/>
                  <a:gd name="connsiteX1-185" fmla="*/ 10000 w 10000"/>
                  <a:gd name="connsiteY1-186" fmla="*/ 0 h 10000"/>
                  <a:gd name="connsiteX2-187" fmla="*/ 8743 w 10000"/>
                  <a:gd name="connsiteY2-188" fmla="*/ 5085 h 10000"/>
                  <a:gd name="connsiteX3-189" fmla="*/ 9784 w 10000"/>
                  <a:gd name="connsiteY3-190" fmla="*/ 10000 h 10000"/>
                  <a:gd name="connsiteX4-191" fmla="*/ 5041 w 10000"/>
                  <a:gd name="connsiteY4-192" fmla="*/ 10000 h 10000"/>
                  <a:gd name="connsiteX5-193" fmla="*/ 0 w 10000"/>
                  <a:gd name="connsiteY5-194" fmla="*/ 5171 h 10000"/>
                  <a:gd name="connsiteX6-195" fmla="*/ 5042 w 10000"/>
                  <a:gd name="connsiteY6-196" fmla="*/ 43 h 10000"/>
                  <a:gd name="connsiteX0-197" fmla="*/ 5042 w 9784"/>
                  <a:gd name="connsiteY0-198" fmla="*/ 0 h 9957"/>
                  <a:gd name="connsiteX1-199" fmla="*/ 9415 w 9784"/>
                  <a:gd name="connsiteY1-200" fmla="*/ 171 h 9957"/>
                  <a:gd name="connsiteX2-201" fmla="*/ 8743 w 9784"/>
                  <a:gd name="connsiteY2-202" fmla="*/ 5042 h 9957"/>
                  <a:gd name="connsiteX3-203" fmla="*/ 9784 w 9784"/>
                  <a:gd name="connsiteY3-204" fmla="*/ 9957 h 9957"/>
                  <a:gd name="connsiteX4-205" fmla="*/ 5041 w 9784"/>
                  <a:gd name="connsiteY4-206" fmla="*/ 9957 h 9957"/>
                  <a:gd name="connsiteX5-207" fmla="*/ 0 w 9784"/>
                  <a:gd name="connsiteY5-208" fmla="*/ 5128 h 9957"/>
                  <a:gd name="connsiteX6-209" fmla="*/ 5042 w 9784"/>
                  <a:gd name="connsiteY6-210" fmla="*/ 0 h 9957"/>
                  <a:gd name="connsiteX0-211" fmla="*/ 5153 w 10000"/>
                  <a:gd name="connsiteY0-212" fmla="*/ 0 h 10000"/>
                  <a:gd name="connsiteX1-213" fmla="*/ 9875 w 10000"/>
                  <a:gd name="connsiteY1-214" fmla="*/ 172 h 10000"/>
                  <a:gd name="connsiteX2-215" fmla="*/ 8936 w 10000"/>
                  <a:gd name="connsiteY2-216" fmla="*/ 5064 h 10000"/>
                  <a:gd name="connsiteX3-217" fmla="*/ 10000 w 10000"/>
                  <a:gd name="connsiteY3-218" fmla="*/ 10000 h 10000"/>
                  <a:gd name="connsiteX4-219" fmla="*/ 5152 w 10000"/>
                  <a:gd name="connsiteY4-220" fmla="*/ 10000 h 10000"/>
                  <a:gd name="connsiteX5-221" fmla="*/ 0 w 10000"/>
                  <a:gd name="connsiteY5-222" fmla="*/ 5150 h 10000"/>
                  <a:gd name="connsiteX6-223" fmla="*/ 5153 w 10000"/>
                  <a:gd name="connsiteY6-224" fmla="*/ 0 h 10000"/>
                  <a:gd name="connsiteX0-225" fmla="*/ 5153 w 10001"/>
                  <a:gd name="connsiteY0-226" fmla="*/ 0 h 10000"/>
                  <a:gd name="connsiteX1-227" fmla="*/ 10001 w 10001"/>
                  <a:gd name="connsiteY1-228" fmla="*/ 215 h 10000"/>
                  <a:gd name="connsiteX2-229" fmla="*/ 8936 w 10001"/>
                  <a:gd name="connsiteY2-230" fmla="*/ 5064 h 10000"/>
                  <a:gd name="connsiteX3-231" fmla="*/ 10000 w 10001"/>
                  <a:gd name="connsiteY3-232" fmla="*/ 10000 h 10000"/>
                  <a:gd name="connsiteX4-233" fmla="*/ 5152 w 10001"/>
                  <a:gd name="connsiteY4-234" fmla="*/ 10000 h 10000"/>
                  <a:gd name="connsiteX5-235" fmla="*/ 0 w 10001"/>
                  <a:gd name="connsiteY5-236" fmla="*/ 5150 h 10000"/>
                  <a:gd name="connsiteX6-237" fmla="*/ 5153 w 10001"/>
                  <a:gd name="connsiteY6-238" fmla="*/ 0 h 10000"/>
                  <a:gd name="connsiteX0-239" fmla="*/ 5184 w 10001"/>
                  <a:gd name="connsiteY0-240" fmla="*/ 43 h 9785"/>
                  <a:gd name="connsiteX1-241" fmla="*/ 10001 w 10001"/>
                  <a:gd name="connsiteY1-242" fmla="*/ 0 h 9785"/>
                  <a:gd name="connsiteX2-243" fmla="*/ 8936 w 10001"/>
                  <a:gd name="connsiteY2-244" fmla="*/ 4849 h 9785"/>
                  <a:gd name="connsiteX3-245" fmla="*/ 10000 w 10001"/>
                  <a:gd name="connsiteY3-246" fmla="*/ 9785 h 9785"/>
                  <a:gd name="connsiteX4-247" fmla="*/ 5152 w 10001"/>
                  <a:gd name="connsiteY4-248" fmla="*/ 9785 h 9785"/>
                  <a:gd name="connsiteX5-249" fmla="*/ 0 w 10001"/>
                  <a:gd name="connsiteY5-250" fmla="*/ 4935 h 9785"/>
                  <a:gd name="connsiteX6-251" fmla="*/ 5184 w 10001"/>
                  <a:gd name="connsiteY6-252" fmla="*/ 43 h 9785"/>
                  <a:gd name="connsiteX0-253" fmla="*/ 5183 w 10000"/>
                  <a:gd name="connsiteY0-254" fmla="*/ 44 h 10000"/>
                  <a:gd name="connsiteX1-255" fmla="*/ 10000 w 10000"/>
                  <a:gd name="connsiteY1-256" fmla="*/ 0 h 10000"/>
                  <a:gd name="connsiteX2-257" fmla="*/ 8935 w 10000"/>
                  <a:gd name="connsiteY2-258" fmla="*/ 4956 h 10000"/>
                  <a:gd name="connsiteX3-259" fmla="*/ 9999 w 10000"/>
                  <a:gd name="connsiteY3-260" fmla="*/ 10000 h 10000"/>
                  <a:gd name="connsiteX4-261" fmla="*/ 5151 w 10000"/>
                  <a:gd name="connsiteY4-262" fmla="*/ 10000 h 10000"/>
                  <a:gd name="connsiteX5-263" fmla="*/ 0 w 10000"/>
                  <a:gd name="connsiteY5-264" fmla="*/ 5043 h 10000"/>
                  <a:gd name="connsiteX6-265" fmla="*/ 5183 w 10000"/>
                  <a:gd name="connsiteY6-266" fmla="*/ 44 h 10000"/>
                  <a:gd name="connsiteX0-267" fmla="*/ 5183 w 10000"/>
                  <a:gd name="connsiteY0-268" fmla="*/ 44 h 10000"/>
                  <a:gd name="connsiteX1-269" fmla="*/ 10000 w 10000"/>
                  <a:gd name="connsiteY1-270" fmla="*/ 0 h 10000"/>
                  <a:gd name="connsiteX2-271" fmla="*/ 8935 w 10000"/>
                  <a:gd name="connsiteY2-272" fmla="*/ 4956 h 10000"/>
                  <a:gd name="connsiteX3-273" fmla="*/ 9999 w 10000"/>
                  <a:gd name="connsiteY3-274" fmla="*/ 10000 h 10000"/>
                  <a:gd name="connsiteX4-275" fmla="*/ 5151 w 10000"/>
                  <a:gd name="connsiteY4-276" fmla="*/ 10000 h 10000"/>
                  <a:gd name="connsiteX5-277" fmla="*/ 0 w 10000"/>
                  <a:gd name="connsiteY5-278" fmla="*/ 5043 h 10000"/>
                  <a:gd name="connsiteX6-279" fmla="*/ 5183 w 10000"/>
                  <a:gd name="connsiteY6-280" fmla="*/ 44 h 10000"/>
                  <a:gd name="connsiteX0-281" fmla="*/ 5183 w 10000"/>
                  <a:gd name="connsiteY0-282" fmla="*/ 44 h 10000"/>
                  <a:gd name="connsiteX1-283" fmla="*/ 10000 w 10000"/>
                  <a:gd name="connsiteY1-284" fmla="*/ 0 h 10000"/>
                  <a:gd name="connsiteX2-285" fmla="*/ 8935 w 10000"/>
                  <a:gd name="connsiteY2-286" fmla="*/ 4956 h 10000"/>
                  <a:gd name="connsiteX3-287" fmla="*/ 9999 w 10000"/>
                  <a:gd name="connsiteY3-288" fmla="*/ 10000 h 10000"/>
                  <a:gd name="connsiteX4-289" fmla="*/ 5151 w 10000"/>
                  <a:gd name="connsiteY4-290" fmla="*/ 10000 h 10000"/>
                  <a:gd name="connsiteX5-291" fmla="*/ 0 w 10000"/>
                  <a:gd name="connsiteY5-292" fmla="*/ 5043 h 10000"/>
                  <a:gd name="connsiteX6-293" fmla="*/ 5183 w 10000"/>
                  <a:gd name="connsiteY6-294" fmla="*/ 44 h 10000"/>
                  <a:gd name="connsiteX0-295" fmla="*/ 5183 w 10000"/>
                  <a:gd name="connsiteY0-296" fmla="*/ 44 h 10000"/>
                  <a:gd name="connsiteX1-297" fmla="*/ 10000 w 10000"/>
                  <a:gd name="connsiteY1-298" fmla="*/ 0 h 10000"/>
                  <a:gd name="connsiteX2-299" fmla="*/ 8935 w 10000"/>
                  <a:gd name="connsiteY2-300" fmla="*/ 4956 h 10000"/>
                  <a:gd name="connsiteX3-301" fmla="*/ 9999 w 10000"/>
                  <a:gd name="connsiteY3-302" fmla="*/ 10000 h 10000"/>
                  <a:gd name="connsiteX4-303" fmla="*/ 5151 w 10000"/>
                  <a:gd name="connsiteY4-304" fmla="*/ 10000 h 10000"/>
                  <a:gd name="connsiteX5-305" fmla="*/ 0 w 10000"/>
                  <a:gd name="connsiteY5-306" fmla="*/ 5043 h 10000"/>
                  <a:gd name="connsiteX6-307" fmla="*/ 5183 w 10000"/>
                  <a:gd name="connsiteY6-308" fmla="*/ 44 h 10000"/>
                  <a:gd name="connsiteX0-309" fmla="*/ 5183 w 10000"/>
                  <a:gd name="connsiteY0-310" fmla="*/ 44 h 10000"/>
                  <a:gd name="connsiteX1-311" fmla="*/ 10000 w 10000"/>
                  <a:gd name="connsiteY1-312" fmla="*/ 0 h 10000"/>
                  <a:gd name="connsiteX2-313" fmla="*/ 8935 w 10000"/>
                  <a:gd name="connsiteY2-314" fmla="*/ 4956 h 10000"/>
                  <a:gd name="connsiteX3-315" fmla="*/ 9999 w 10000"/>
                  <a:gd name="connsiteY3-316" fmla="*/ 10000 h 10000"/>
                  <a:gd name="connsiteX4-317" fmla="*/ 5151 w 10000"/>
                  <a:gd name="connsiteY4-318" fmla="*/ 10000 h 10000"/>
                  <a:gd name="connsiteX5-319" fmla="*/ 0 w 10000"/>
                  <a:gd name="connsiteY5-320" fmla="*/ 5043 h 10000"/>
                  <a:gd name="connsiteX6-321" fmla="*/ 5183 w 10000"/>
                  <a:gd name="connsiteY6-322" fmla="*/ 44 h 10000"/>
                  <a:gd name="connsiteX0-323" fmla="*/ 5183 w 10000"/>
                  <a:gd name="connsiteY0-324" fmla="*/ 44 h 10000"/>
                  <a:gd name="connsiteX1-325" fmla="*/ 10000 w 10000"/>
                  <a:gd name="connsiteY1-326" fmla="*/ 0 h 10000"/>
                  <a:gd name="connsiteX2-327" fmla="*/ 8935 w 10000"/>
                  <a:gd name="connsiteY2-328" fmla="*/ 4956 h 10000"/>
                  <a:gd name="connsiteX3-329" fmla="*/ 9999 w 10000"/>
                  <a:gd name="connsiteY3-330" fmla="*/ 10000 h 10000"/>
                  <a:gd name="connsiteX4-331" fmla="*/ 5340 w 10000"/>
                  <a:gd name="connsiteY4-332" fmla="*/ 9956 h 10000"/>
                  <a:gd name="connsiteX5-333" fmla="*/ 0 w 10000"/>
                  <a:gd name="connsiteY5-334" fmla="*/ 5043 h 10000"/>
                  <a:gd name="connsiteX6-335" fmla="*/ 5183 w 10000"/>
                  <a:gd name="connsiteY6-336" fmla="*/ 44 h 10000"/>
                  <a:gd name="connsiteX0-337" fmla="*/ 5183 w 10000"/>
                  <a:gd name="connsiteY0-338" fmla="*/ 44 h 10000"/>
                  <a:gd name="connsiteX1-339" fmla="*/ 10000 w 10000"/>
                  <a:gd name="connsiteY1-340" fmla="*/ 0 h 10000"/>
                  <a:gd name="connsiteX2-341" fmla="*/ 8935 w 10000"/>
                  <a:gd name="connsiteY2-342" fmla="*/ 4956 h 10000"/>
                  <a:gd name="connsiteX3-343" fmla="*/ 9999 w 10000"/>
                  <a:gd name="connsiteY3-344" fmla="*/ 10000 h 10000"/>
                  <a:gd name="connsiteX4-345" fmla="*/ 5340 w 10000"/>
                  <a:gd name="connsiteY4-346" fmla="*/ 9956 h 10000"/>
                  <a:gd name="connsiteX5-347" fmla="*/ 0 w 10000"/>
                  <a:gd name="connsiteY5-348" fmla="*/ 5043 h 10000"/>
                  <a:gd name="connsiteX6-349" fmla="*/ 5183 w 10000"/>
                  <a:gd name="connsiteY6-350" fmla="*/ 44 h 10000"/>
                  <a:gd name="connsiteX0-351" fmla="*/ 5183 w 10000"/>
                  <a:gd name="connsiteY0-352" fmla="*/ 44 h 10000"/>
                  <a:gd name="connsiteX1-353" fmla="*/ 10000 w 10000"/>
                  <a:gd name="connsiteY1-354" fmla="*/ 0 h 10000"/>
                  <a:gd name="connsiteX2-355" fmla="*/ 8935 w 10000"/>
                  <a:gd name="connsiteY2-356" fmla="*/ 4956 h 10000"/>
                  <a:gd name="connsiteX3-357" fmla="*/ 9999 w 10000"/>
                  <a:gd name="connsiteY3-358" fmla="*/ 10000 h 10000"/>
                  <a:gd name="connsiteX4-359" fmla="*/ 5183 w 10000"/>
                  <a:gd name="connsiteY4-360" fmla="*/ 9912 h 10000"/>
                  <a:gd name="connsiteX5-361" fmla="*/ 0 w 10000"/>
                  <a:gd name="connsiteY5-362" fmla="*/ 5043 h 10000"/>
                  <a:gd name="connsiteX6-363" fmla="*/ 5183 w 10000"/>
                  <a:gd name="connsiteY6-364" fmla="*/ 44 h 10000"/>
                  <a:gd name="connsiteX0-365" fmla="*/ 603 w 5420"/>
                  <a:gd name="connsiteY0-366" fmla="*/ 44 h 10000"/>
                  <a:gd name="connsiteX1-367" fmla="*/ 5420 w 5420"/>
                  <a:gd name="connsiteY1-368" fmla="*/ 0 h 10000"/>
                  <a:gd name="connsiteX2-369" fmla="*/ 4355 w 5420"/>
                  <a:gd name="connsiteY2-370" fmla="*/ 4956 h 10000"/>
                  <a:gd name="connsiteX3-371" fmla="*/ 5419 w 5420"/>
                  <a:gd name="connsiteY3-372" fmla="*/ 10000 h 10000"/>
                  <a:gd name="connsiteX4-373" fmla="*/ 603 w 5420"/>
                  <a:gd name="connsiteY4-374" fmla="*/ 9912 h 10000"/>
                  <a:gd name="connsiteX5-375" fmla="*/ 603 w 5420"/>
                  <a:gd name="connsiteY5-376" fmla="*/ 44 h 10000"/>
                  <a:gd name="connsiteX0-377" fmla="*/ 1112 w 9999"/>
                  <a:gd name="connsiteY0-378" fmla="*/ 9912 h 11176"/>
                  <a:gd name="connsiteX1-379" fmla="*/ 1112 w 9999"/>
                  <a:gd name="connsiteY1-380" fmla="*/ 44 h 11176"/>
                  <a:gd name="connsiteX2-381" fmla="*/ 9999 w 9999"/>
                  <a:gd name="connsiteY2-382" fmla="*/ 0 h 11176"/>
                  <a:gd name="connsiteX3-383" fmla="*/ 8034 w 9999"/>
                  <a:gd name="connsiteY3-384" fmla="*/ 4956 h 11176"/>
                  <a:gd name="connsiteX4-385" fmla="*/ 9997 w 9999"/>
                  <a:gd name="connsiteY4-386" fmla="*/ 10000 h 11176"/>
                  <a:gd name="connsiteX5-387" fmla="*/ 2783 w 9999"/>
                  <a:gd name="connsiteY5-388" fmla="*/ 11176 h 11176"/>
                  <a:gd name="connsiteX0-389" fmla="*/ 1112 w 10000"/>
                  <a:gd name="connsiteY0-390" fmla="*/ 8869 h 8948"/>
                  <a:gd name="connsiteX1-391" fmla="*/ 1112 w 10000"/>
                  <a:gd name="connsiteY1-392" fmla="*/ 39 h 8948"/>
                  <a:gd name="connsiteX2-393" fmla="*/ 10000 w 10000"/>
                  <a:gd name="connsiteY2-394" fmla="*/ 0 h 8948"/>
                  <a:gd name="connsiteX3-395" fmla="*/ 8035 w 10000"/>
                  <a:gd name="connsiteY3-396" fmla="*/ 4435 h 8948"/>
                  <a:gd name="connsiteX4-397" fmla="*/ 9998 w 10000"/>
                  <a:gd name="connsiteY4-398" fmla="*/ 8948 h 8948"/>
                  <a:gd name="connsiteX0-399" fmla="*/ 0 w 8888"/>
                  <a:gd name="connsiteY0-400" fmla="*/ 44 h 10000"/>
                  <a:gd name="connsiteX1-401" fmla="*/ 8888 w 8888"/>
                  <a:gd name="connsiteY1-402" fmla="*/ 0 h 10000"/>
                  <a:gd name="connsiteX2-403" fmla="*/ 6923 w 8888"/>
                  <a:gd name="connsiteY2-404" fmla="*/ 4956 h 10000"/>
                  <a:gd name="connsiteX3-405" fmla="*/ 8886 w 8888"/>
                  <a:gd name="connsiteY3-406" fmla="*/ 10000 h 10000"/>
                  <a:gd name="connsiteX0-407" fmla="*/ 2211 w 2211"/>
                  <a:gd name="connsiteY0-408" fmla="*/ 0 h 10000"/>
                  <a:gd name="connsiteX1-409" fmla="*/ 0 w 2211"/>
                  <a:gd name="connsiteY1-410" fmla="*/ 4956 h 10000"/>
                  <a:gd name="connsiteX2-411" fmla="*/ 2209 w 2211"/>
                  <a:gd name="connsiteY2-412" fmla="*/ 1000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2211" h="10000">
                    <a:moveTo>
                      <a:pt x="2211" y="0"/>
                    </a:moveTo>
                    <a:cubicBezTo>
                      <a:pt x="739" y="0"/>
                      <a:pt x="0" y="3289"/>
                      <a:pt x="0" y="4956"/>
                    </a:cubicBezTo>
                    <a:cubicBezTo>
                      <a:pt x="0" y="6622"/>
                      <a:pt x="737" y="10000"/>
                      <a:pt x="2209" y="10000"/>
                    </a:cubicBezTo>
                  </a:path>
                </a:pathLst>
              </a:cu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05"/>
              </a:p>
            </p:txBody>
          </p:sp>
        </p:grpSp>
      </p:grpSp>
      <p:grpSp>
        <p:nvGrpSpPr>
          <p:cNvPr id="320" name="组合 319"/>
          <p:cNvGrpSpPr/>
          <p:nvPr/>
        </p:nvGrpSpPr>
        <p:grpSpPr>
          <a:xfrm>
            <a:off x="4993115" y="4825778"/>
            <a:ext cx="274434" cy="522964"/>
            <a:chOff x="4311617" y="4168879"/>
            <a:chExt cx="274449" cy="522993"/>
          </a:xfrm>
        </p:grpSpPr>
        <p:sp>
          <p:nvSpPr>
            <p:cNvPr id="321" name="流程图: 手动操作 320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22" name="矩形 321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23" name="矩形 322"/>
          <p:cNvSpPr/>
          <p:nvPr/>
        </p:nvSpPr>
        <p:spPr>
          <a:xfrm>
            <a:off x="4742349" y="3817413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24" name="矩形 323"/>
          <p:cNvSpPr/>
          <p:nvPr/>
        </p:nvSpPr>
        <p:spPr>
          <a:xfrm>
            <a:off x="4742349" y="4034843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25" name="矩形 324"/>
          <p:cNvSpPr/>
          <p:nvPr/>
        </p:nvSpPr>
        <p:spPr>
          <a:xfrm>
            <a:off x="4308309" y="4771183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26" name="组合 325"/>
          <p:cNvGrpSpPr/>
          <p:nvPr/>
        </p:nvGrpSpPr>
        <p:grpSpPr>
          <a:xfrm>
            <a:off x="3549758" y="5402852"/>
            <a:ext cx="452368" cy="309024"/>
            <a:chOff x="2146087" y="4862847"/>
            <a:chExt cx="452393" cy="309040"/>
          </a:xfrm>
        </p:grpSpPr>
        <p:cxnSp>
          <p:nvCxnSpPr>
            <p:cNvPr id="327" name="直接连接符 326"/>
            <p:cNvCxnSpPr/>
            <p:nvPr/>
          </p:nvCxnSpPr>
          <p:spPr>
            <a:xfrm flipV="1">
              <a:off x="2364748" y="4862847"/>
              <a:ext cx="0" cy="104775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8" name="矩形 327"/>
            <p:cNvSpPr/>
            <p:nvPr/>
          </p:nvSpPr>
          <p:spPr>
            <a:xfrm>
              <a:off x="2146087" y="4910263"/>
              <a:ext cx="452393" cy="2616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391844" y="3790753"/>
            <a:ext cx="919085" cy="1617118"/>
            <a:chOff x="2391844" y="3790753"/>
            <a:chExt cx="919085" cy="1617118"/>
          </a:xfrm>
        </p:grpSpPr>
        <p:grpSp>
          <p:nvGrpSpPr>
            <p:cNvPr id="263" name="组合 262"/>
            <p:cNvGrpSpPr/>
            <p:nvPr/>
          </p:nvGrpSpPr>
          <p:grpSpPr>
            <a:xfrm>
              <a:off x="2391844" y="3790753"/>
              <a:ext cx="919085" cy="1288602"/>
              <a:chOff x="2522647" y="4028476"/>
              <a:chExt cx="969348" cy="1359072"/>
            </a:xfrm>
          </p:grpSpPr>
          <p:sp>
            <p:nvSpPr>
              <p:cNvPr id="264" name="矩形 263"/>
              <p:cNvSpPr/>
              <p:nvPr/>
            </p:nvSpPr>
            <p:spPr>
              <a:xfrm>
                <a:off x="2556996" y="4058983"/>
                <a:ext cx="874185" cy="132856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65" name="矩形 264"/>
              <p:cNvSpPr/>
              <p:nvPr/>
            </p:nvSpPr>
            <p:spPr>
              <a:xfrm>
                <a:off x="2751430" y="4028476"/>
                <a:ext cx="488941" cy="3244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6" name="矩形 265"/>
              <p:cNvSpPr/>
              <p:nvPr/>
            </p:nvSpPr>
            <p:spPr>
              <a:xfrm>
                <a:off x="3033486" y="4239008"/>
                <a:ext cx="458509" cy="3244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7" name="矩形 266"/>
              <p:cNvSpPr/>
              <p:nvPr/>
            </p:nvSpPr>
            <p:spPr>
              <a:xfrm>
                <a:off x="2540198" y="4326068"/>
                <a:ext cx="331710" cy="3244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8" name="矩形 267"/>
              <p:cNvSpPr/>
              <p:nvPr/>
            </p:nvSpPr>
            <p:spPr>
              <a:xfrm>
                <a:off x="2553908" y="4650629"/>
                <a:ext cx="936969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b="1" dirty="0"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Memory</a:t>
                </a:r>
                <a:endParaRPr lang="zh-CN" altLang="en-US" sz="1325" b="1" dirty="0"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69" name="矩形 268"/>
              <p:cNvSpPr/>
              <p:nvPr/>
            </p:nvSpPr>
            <p:spPr>
              <a:xfrm>
                <a:off x="2522647" y="5002406"/>
                <a:ext cx="510920" cy="3244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29" name="组合 328"/>
            <p:cNvGrpSpPr/>
            <p:nvPr/>
          </p:nvGrpSpPr>
          <p:grpSpPr>
            <a:xfrm>
              <a:off x="2626438" y="4944497"/>
              <a:ext cx="452367" cy="463374"/>
              <a:chOff x="3743887" y="4293594"/>
              <a:chExt cx="477106" cy="451964"/>
            </a:xfrm>
            <a:solidFill>
              <a:srgbClr val="92D050"/>
            </a:solidFill>
          </p:grpSpPr>
          <p:grpSp>
            <p:nvGrpSpPr>
              <p:cNvPr id="330" name="组合 329"/>
              <p:cNvGrpSpPr/>
              <p:nvPr/>
            </p:nvGrpSpPr>
            <p:grpSpPr>
              <a:xfrm>
                <a:off x="3743887" y="4420795"/>
                <a:ext cx="477106" cy="324763"/>
                <a:chOff x="2146087" y="4844273"/>
                <a:chExt cx="452392" cy="307940"/>
              </a:xfrm>
              <a:grpFill/>
            </p:grpSpPr>
            <p:cxnSp>
              <p:nvCxnSpPr>
                <p:cNvPr id="332" name="直接连接符 331"/>
                <p:cNvCxnSpPr/>
                <p:nvPr/>
              </p:nvCxnSpPr>
              <p:spPr>
                <a:xfrm flipV="1">
                  <a:off x="2364748" y="4844273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3" name="矩形 332"/>
                <p:cNvSpPr/>
                <p:nvPr/>
              </p:nvSpPr>
              <p:spPr>
                <a:xfrm>
                  <a:off x="2146087" y="4910263"/>
                  <a:ext cx="452392" cy="241950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31" name="等腰三角形 330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334" name="组合 333"/>
          <p:cNvGrpSpPr/>
          <p:nvPr/>
        </p:nvGrpSpPr>
        <p:grpSpPr>
          <a:xfrm>
            <a:off x="6746832" y="4475964"/>
            <a:ext cx="452368" cy="309024"/>
            <a:chOff x="2146087" y="4862847"/>
            <a:chExt cx="452393" cy="309040"/>
          </a:xfrm>
        </p:grpSpPr>
        <p:cxnSp>
          <p:nvCxnSpPr>
            <p:cNvPr id="335" name="直接连接符 334"/>
            <p:cNvCxnSpPr/>
            <p:nvPr/>
          </p:nvCxnSpPr>
          <p:spPr>
            <a:xfrm flipV="1">
              <a:off x="2364748" y="4862847"/>
              <a:ext cx="0" cy="104775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6" name="矩形 335"/>
            <p:cNvSpPr/>
            <p:nvPr/>
          </p:nvSpPr>
          <p:spPr>
            <a:xfrm>
              <a:off x="2146087" y="4910263"/>
              <a:ext cx="452393" cy="2616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37" name="组合 336"/>
          <p:cNvGrpSpPr/>
          <p:nvPr/>
        </p:nvGrpSpPr>
        <p:grpSpPr>
          <a:xfrm>
            <a:off x="10096902" y="4510879"/>
            <a:ext cx="452368" cy="309024"/>
            <a:chOff x="2146087" y="4862847"/>
            <a:chExt cx="452393" cy="309040"/>
          </a:xfrm>
        </p:grpSpPr>
        <p:cxnSp>
          <p:nvCxnSpPr>
            <p:cNvPr id="338" name="直接连接符 337"/>
            <p:cNvCxnSpPr/>
            <p:nvPr/>
          </p:nvCxnSpPr>
          <p:spPr>
            <a:xfrm flipV="1">
              <a:off x="2364748" y="4862847"/>
              <a:ext cx="0" cy="104775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9" name="矩形 338"/>
            <p:cNvSpPr/>
            <p:nvPr/>
          </p:nvSpPr>
          <p:spPr>
            <a:xfrm>
              <a:off x="2146087" y="4910263"/>
              <a:ext cx="452393" cy="2616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5731886" y="5166829"/>
            <a:ext cx="452368" cy="449797"/>
            <a:chOff x="3743887" y="4291924"/>
            <a:chExt cx="477107" cy="474396"/>
          </a:xfrm>
          <a:solidFill>
            <a:srgbClr val="FFCCFF"/>
          </a:solidFill>
        </p:grpSpPr>
        <p:grpSp>
          <p:nvGrpSpPr>
            <p:cNvPr id="341" name="组合 340"/>
            <p:cNvGrpSpPr/>
            <p:nvPr/>
          </p:nvGrpSpPr>
          <p:grpSpPr>
            <a:xfrm>
              <a:off x="3743887" y="4411013"/>
              <a:ext cx="477107" cy="355307"/>
              <a:chOff x="2146087" y="4834986"/>
              <a:chExt cx="452393" cy="336901"/>
            </a:xfrm>
            <a:grpFill/>
          </p:grpSpPr>
          <p:cxnSp>
            <p:nvCxnSpPr>
              <p:cNvPr id="343" name="直接连接符 342"/>
              <p:cNvCxnSpPr/>
              <p:nvPr/>
            </p:nvCxnSpPr>
            <p:spPr>
              <a:xfrm flipV="1">
                <a:off x="2364748" y="4834986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4" name="矩形 343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42" name="等腰三角形 341"/>
            <p:cNvSpPr/>
            <p:nvPr/>
          </p:nvSpPr>
          <p:spPr>
            <a:xfrm>
              <a:off x="3865804" y="4291924"/>
              <a:ext cx="201735" cy="12605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sp>
        <p:nvSpPr>
          <p:cNvPr id="345" name="矩形 344"/>
          <p:cNvSpPr/>
          <p:nvPr/>
        </p:nvSpPr>
        <p:spPr>
          <a:xfrm>
            <a:off x="3455792" y="3689391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46" name="矩形 345"/>
          <p:cNvSpPr/>
          <p:nvPr/>
        </p:nvSpPr>
        <p:spPr>
          <a:xfrm>
            <a:off x="3455453" y="4701342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47" name="矩形 346"/>
          <p:cNvSpPr/>
          <p:nvPr/>
        </p:nvSpPr>
        <p:spPr>
          <a:xfrm>
            <a:off x="3541721" y="2199444"/>
            <a:ext cx="10807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MemWrite</a:t>
            </a:r>
            <a:endParaRPr lang="zh-CN" altLang="en-US" sz="1325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348" name="直接连接符 347"/>
          <p:cNvCxnSpPr/>
          <p:nvPr/>
        </p:nvCxnSpPr>
        <p:spPr>
          <a:xfrm flipV="1">
            <a:off x="4916335" y="1651356"/>
            <a:ext cx="0" cy="1047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矩形 348"/>
          <p:cNvSpPr/>
          <p:nvPr/>
        </p:nvSpPr>
        <p:spPr>
          <a:xfrm>
            <a:off x="5183879" y="1811979"/>
            <a:ext cx="7120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Branch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0" name="矩形 349"/>
          <p:cNvSpPr/>
          <p:nvPr/>
        </p:nvSpPr>
        <p:spPr>
          <a:xfrm>
            <a:off x="5183880" y="2021156"/>
            <a:ext cx="6142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PCSrc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51" name="组合 350"/>
          <p:cNvGrpSpPr/>
          <p:nvPr/>
        </p:nvGrpSpPr>
        <p:grpSpPr>
          <a:xfrm>
            <a:off x="5183879" y="2230334"/>
            <a:ext cx="4048978" cy="1716070"/>
            <a:chOff x="5467373" y="2382722"/>
            <a:chExt cx="4270406" cy="1809918"/>
          </a:xfrm>
        </p:grpSpPr>
        <p:cxnSp>
          <p:nvCxnSpPr>
            <p:cNvPr id="352" name="直接连接符 351"/>
            <p:cNvCxnSpPr/>
            <p:nvPr/>
          </p:nvCxnSpPr>
          <p:spPr>
            <a:xfrm>
              <a:off x="9737779" y="2647662"/>
              <a:ext cx="0" cy="1544978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53" name="组合 352"/>
            <p:cNvGrpSpPr/>
            <p:nvPr/>
          </p:nvGrpSpPr>
          <p:grpSpPr>
            <a:xfrm>
              <a:off x="5467373" y="2382722"/>
              <a:ext cx="4270406" cy="292147"/>
              <a:chOff x="5467373" y="2382722"/>
              <a:chExt cx="4270406" cy="292147"/>
            </a:xfrm>
          </p:grpSpPr>
          <p:cxnSp>
            <p:nvCxnSpPr>
              <p:cNvPr id="354" name="直接连接符 353"/>
              <p:cNvCxnSpPr/>
              <p:nvPr/>
            </p:nvCxnSpPr>
            <p:spPr>
              <a:xfrm>
                <a:off x="5532632" y="2647662"/>
                <a:ext cx="4205147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55" name="矩形 354"/>
              <p:cNvSpPr/>
              <p:nvPr/>
            </p:nvSpPr>
            <p:spPr>
              <a:xfrm>
                <a:off x="5467373" y="2382722"/>
                <a:ext cx="696893" cy="292147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rgbClr val="0000FF"/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AluOp</a:t>
                </a:r>
                <a:endParaRPr lang="zh-CN" altLang="en-US" sz="1200" baseline="-25000" dirty="0">
                  <a:solidFill>
                    <a:srgbClr val="0000FF"/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</p:grpSp>
      </p:grpSp>
      <p:sp>
        <p:nvSpPr>
          <p:cNvPr id="356" name="矩形 355"/>
          <p:cNvSpPr/>
          <p:nvPr/>
        </p:nvSpPr>
        <p:spPr>
          <a:xfrm>
            <a:off x="5183880" y="2648689"/>
            <a:ext cx="8451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ALUSrcA</a:t>
            </a:r>
            <a:endParaRPr lang="zh-CN" altLang="en-US" sz="1200" baseline="-250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8" name="矩形 357"/>
          <p:cNvSpPr/>
          <p:nvPr/>
        </p:nvSpPr>
        <p:spPr>
          <a:xfrm>
            <a:off x="10805144" y="1805235"/>
            <a:ext cx="6046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PCEn</a:t>
            </a:r>
            <a:endParaRPr lang="zh-CN" altLang="en-US" sz="1325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61" name="等腰三角形 360"/>
          <p:cNvSpPr/>
          <p:nvPr/>
        </p:nvSpPr>
        <p:spPr>
          <a:xfrm flipV="1">
            <a:off x="4823102" y="1756125"/>
            <a:ext cx="191275" cy="129232"/>
          </a:xfrm>
          <a:prstGeom prst="triangl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62" name="矩形 361"/>
          <p:cNvSpPr/>
          <p:nvPr/>
        </p:nvSpPr>
        <p:spPr>
          <a:xfrm>
            <a:off x="955877" y="3635274"/>
            <a:ext cx="44916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63" name="组合 362"/>
          <p:cNvGrpSpPr/>
          <p:nvPr/>
        </p:nvGrpSpPr>
        <p:grpSpPr>
          <a:xfrm>
            <a:off x="8127790" y="4103789"/>
            <a:ext cx="444521" cy="993977"/>
            <a:chOff x="4336181" y="4140652"/>
            <a:chExt cx="214541" cy="587002"/>
          </a:xfrm>
        </p:grpSpPr>
        <p:sp>
          <p:nvSpPr>
            <p:cNvPr id="364" name="流程图: 手动操作 363"/>
            <p:cNvSpPr/>
            <p:nvPr/>
          </p:nvSpPr>
          <p:spPr>
            <a:xfrm rot="16200000">
              <a:off x="4158248" y="4335179"/>
              <a:ext cx="587002" cy="197947"/>
            </a:xfrm>
            <a:prstGeom prst="flowChartManualOperation">
              <a:avLst/>
            </a:prstGeom>
            <a:no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65" name="矩形 364"/>
            <p:cNvSpPr/>
            <p:nvPr/>
          </p:nvSpPr>
          <p:spPr>
            <a:xfrm>
              <a:off x="4336181" y="4155434"/>
              <a:ext cx="175776" cy="5631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366" name="直接连接符 365"/>
          <p:cNvCxnSpPr/>
          <p:nvPr/>
        </p:nvCxnSpPr>
        <p:spPr>
          <a:xfrm>
            <a:off x="7939055" y="4865623"/>
            <a:ext cx="218192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接连接符 366"/>
          <p:cNvCxnSpPr/>
          <p:nvPr/>
        </p:nvCxnSpPr>
        <p:spPr>
          <a:xfrm flipV="1">
            <a:off x="7940308" y="4865623"/>
            <a:ext cx="0" cy="38949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3" name="组合 372"/>
          <p:cNvGrpSpPr/>
          <p:nvPr/>
        </p:nvGrpSpPr>
        <p:grpSpPr>
          <a:xfrm>
            <a:off x="5183880" y="1602801"/>
            <a:ext cx="5131673" cy="383350"/>
            <a:chOff x="5467373" y="1720871"/>
            <a:chExt cx="5412311" cy="404314"/>
          </a:xfrm>
        </p:grpSpPr>
        <p:sp>
          <p:nvSpPr>
            <p:cNvPr id="374" name="矩形 373"/>
            <p:cNvSpPr/>
            <p:nvPr/>
          </p:nvSpPr>
          <p:spPr>
            <a:xfrm>
              <a:off x="5467373" y="1720871"/>
              <a:ext cx="854125" cy="29214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PCWrite</a:t>
              </a:r>
              <a:endParaRPr lang="zh-CN" altLang="en-US" sz="12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375" name="组合 374"/>
            <p:cNvGrpSpPr/>
            <p:nvPr/>
          </p:nvGrpSpPr>
          <p:grpSpPr>
            <a:xfrm>
              <a:off x="5526640" y="1976034"/>
              <a:ext cx="5353044" cy="149151"/>
              <a:chOff x="5526640" y="1825630"/>
              <a:chExt cx="5353044" cy="149151"/>
            </a:xfrm>
          </p:grpSpPr>
          <p:cxnSp>
            <p:nvCxnSpPr>
              <p:cNvPr id="376" name="直接连接符 375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77" name="直接连接符 376"/>
              <p:cNvCxnSpPr/>
              <p:nvPr/>
            </p:nvCxnSpPr>
            <p:spPr>
              <a:xfrm>
                <a:off x="10737496" y="1836508"/>
                <a:ext cx="0" cy="138273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78" name="直接连接符 377"/>
              <p:cNvCxnSpPr/>
              <p:nvPr/>
            </p:nvCxnSpPr>
            <p:spPr>
              <a:xfrm>
                <a:off x="10737496" y="1974781"/>
                <a:ext cx="142188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cxnSp>
        <p:nvCxnSpPr>
          <p:cNvPr id="379" name="直接连接符 378"/>
          <p:cNvCxnSpPr/>
          <p:nvPr/>
        </p:nvCxnSpPr>
        <p:spPr>
          <a:xfrm>
            <a:off x="5240074" y="2059607"/>
            <a:ext cx="4629371" cy="0"/>
          </a:xfrm>
          <a:prstGeom prst="line">
            <a:avLst/>
          </a:pr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80" name="组合 379"/>
          <p:cNvGrpSpPr/>
          <p:nvPr/>
        </p:nvGrpSpPr>
        <p:grpSpPr>
          <a:xfrm>
            <a:off x="5240073" y="2271957"/>
            <a:ext cx="5933775" cy="1720651"/>
            <a:chOff x="5526640" y="1825630"/>
            <a:chExt cx="5210856" cy="1341486"/>
          </a:xfrm>
        </p:grpSpPr>
        <p:cxnSp>
          <p:nvCxnSpPr>
            <p:cNvPr id="381" name="直接连接符 380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2" name="直接连接符 381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83" name="组合 382"/>
          <p:cNvGrpSpPr/>
          <p:nvPr/>
        </p:nvGrpSpPr>
        <p:grpSpPr>
          <a:xfrm>
            <a:off x="5183879" y="2439512"/>
            <a:ext cx="3189969" cy="1750098"/>
            <a:chOff x="5467373" y="2603339"/>
            <a:chExt cx="3364420" cy="1845807"/>
          </a:xfrm>
        </p:grpSpPr>
        <p:sp>
          <p:nvSpPr>
            <p:cNvPr id="384" name="矩形 383"/>
            <p:cNvSpPr/>
            <p:nvPr/>
          </p:nvSpPr>
          <p:spPr>
            <a:xfrm>
              <a:off x="5467373" y="2603339"/>
              <a:ext cx="881175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ALUSrcB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385" name="组合 384"/>
            <p:cNvGrpSpPr/>
            <p:nvPr/>
          </p:nvGrpSpPr>
          <p:grpSpPr>
            <a:xfrm>
              <a:off x="5525865" y="2868738"/>
              <a:ext cx="3305928" cy="1580408"/>
              <a:chOff x="5525865" y="2868738"/>
              <a:chExt cx="3305928" cy="1580408"/>
            </a:xfrm>
          </p:grpSpPr>
          <p:cxnSp>
            <p:nvCxnSpPr>
              <p:cNvPr id="386" name="直接连接符 385"/>
              <p:cNvCxnSpPr/>
              <p:nvPr/>
            </p:nvCxnSpPr>
            <p:spPr>
              <a:xfrm>
                <a:off x="5525865" y="2868738"/>
                <a:ext cx="3305928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87" name="直接连接符 386"/>
              <p:cNvCxnSpPr/>
              <p:nvPr/>
            </p:nvCxnSpPr>
            <p:spPr>
              <a:xfrm>
                <a:off x="8831793" y="2890469"/>
                <a:ext cx="0" cy="1558677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388" name="组合 387"/>
          <p:cNvGrpSpPr/>
          <p:nvPr/>
        </p:nvGrpSpPr>
        <p:grpSpPr>
          <a:xfrm>
            <a:off x="5246422" y="2902018"/>
            <a:ext cx="2697653" cy="855990"/>
            <a:chOff x="5526640" y="1825630"/>
            <a:chExt cx="5220570" cy="667363"/>
          </a:xfrm>
        </p:grpSpPr>
        <p:cxnSp>
          <p:nvCxnSpPr>
            <p:cNvPr id="389" name="直接连接符 388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0" name="直接连接符 389"/>
            <p:cNvCxnSpPr/>
            <p:nvPr/>
          </p:nvCxnSpPr>
          <p:spPr>
            <a:xfrm>
              <a:off x="10747210" y="1825630"/>
              <a:ext cx="0" cy="66736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91" name="组合 390"/>
          <p:cNvGrpSpPr/>
          <p:nvPr/>
        </p:nvGrpSpPr>
        <p:grpSpPr>
          <a:xfrm flipH="1">
            <a:off x="2015813" y="2225949"/>
            <a:ext cx="2588014" cy="1827074"/>
            <a:chOff x="5526640" y="1825630"/>
            <a:chExt cx="5210856" cy="1341486"/>
          </a:xfrm>
        </p:grpSpPr>
        <p:cxnSp>
          <p:nvCxnSpPr>
            <p:cNvPr id="392" name="直接连接符 391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3" name="直接连接符 392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97" name="组合 396"/>
          <p:cNvGrpSpPr/>
          <p:nvPr/>
        </p:nvGrpSpPr>
        <p:grpSpPr>
          <a:xfrm>
            <a:off x="3778335" y="2445262"/>
            <a:ext cx="856429" cy="1487653"/>
            <a:chOff x="3984962" y="2609404"/>
            <a:chExt cx="903265" cy="1569009"/>
          </a:xfrm>
        </p:grpSpPr>
        <p:sp>
          <p:nvSpPr>
            <p:cNvPr id="398" name="矩形 397"/>
            <p:cNvSpPr/>
            <p:nvPr/>
          </p:nvSpPr>
          <p:spPr>
            <a:xfrm>
              <a:off x="4012122" y="2609404"/>
              <a:ext cx="876105" cy="312774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IRWrite</a:t>
              </a:r>
              <a:endParaRPr lang="zh-CN" altLang="en-US" sz="14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399" name="组合 398"/>
            <p:cNvGrpSpPr/>
            <p:nvPr/>
          </p:nvGrpSpPr>
          <p:grpSpPr>
            <a:xfrm flipH="1">
              <a:off x="3984962" y="2893223"/>
              <a:ext cx="860872" cy="1285190"/>
              <a:chOff x="5526640" y="1825630"/>
              <a:chExt cx="5210856" cy="1341486"/>
            </a:xfrm>
          </p:grpSpPr>
          <p:cxnSp>
            <p:nvCxnSpPr>
              <p:cNvPr id="401" name="直接连接符 400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0" name="直接连接符 399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cxnSp>
        <p:nvCxnSpPr>
          <p:cNvPr id="402" name="直接连接符 401"/>
          <p:cNvCxnSpPr/>
          <p:nvPr/>
        </p:nvCxnSpPr>
        <p:spPr>
          <a:xfrm>
            <a:off x="1714286" y="3404010"/>
            <a:ext cx="0" cy="746763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3" name="直接连接符 402"/>
          <p:cNvCxnSpPr/>
          <p:nvPr/>
        </p:nvCxnSpPr>
        <p:spPr>
          <a:xfrm flipH="1">
            <a:off x="1712091" y="3404010"/>
            <a:ext cx="5748759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4" name="直接连接符 403"/>
          <p:cNvCxnSpPr/>
          <p:nvPr/>
        </p:nvCxnSpPr>
        <p:spPr>
          <a:xfrm>
            <a:off x="7472956" y="3404010"/>
            <a:ext cx="0" cy="413402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05" name="直接连接符 404"/>
          <p:cNvCxnSpPr/>
          <p:nvPr/>
        </p:nvCxnSpPr>
        <p:spPr>
          <a:xfrm flipH="1">
            <a:off x="7472956" y="3817412"/>
            <a:ext cx="351783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06" name="组合 405"/>
          <p:cNvGrpSpPr/>
          <p:nvPr/>
        </p:nvGrpSpPr>
        <p:grpSpPr>
          <a:xfrm>
            <a:off x="1712091" y="4298649"/>
            <a:ext cx="9026782" cy="2047497"/>
            <a:chOff x="1805721" y="4564148"/>
            <a:chExt cx="9520434" cy="2159469"/>
          </a:xfrm>
        </p:grpSpPr>
        <p:grpSp>
          <p:nvGrpSpPr>
            <p:cNvPr id="407" name="组合 406"/>
            <p:cNvGrpSpPr/>
            <p:nvPr/>
          </p:nvGrpSpPr>
          <p:grpSpPr>
            <a:xfrm>
              <a:off x="1805721" y="4564148"/>
              <a:ext cx="9520434" cy="2159469"/>
              <a:chOff x="1744472" y="2316829"/>
              <a:chExt cx="9509257" cy="2156934"/>
            </a:xfrm>
          </p:grpSpPr>
          <p:cxnSp>
            <p:nvCxnSpPr>
              <p:cNvPr id="409" name="直接连接符 408"/>
              <p:cNvCxnSpPr/>
              <p:nvPr/>
            </p:nvCxnSpPr>
            <p:spPr>
              <a:xfrm>
                <a:off x="1744472" y="2382316"/>
                <a:ext cx="0" cy="208892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10" name="直接连接符 409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11" name="直接连接符 410"/>
              <p:cNvCxnSpPr/>
              <p:nvPr/>
            </p:nvCxnSpPr>
            <p:spPr>
              <a:xfrm>
                <a:off x="11253729" y="2316829"/>
                <a:ext cx="0" cy="215194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408" name="直接连接符 407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2" name="直接连接符 411"/>
          <p:cNvCxnSpPr/>
          <p:nvPr/>
        </p:nvCxnSpPr>
        <p:spPr>
          <a:xfrm>
            <a:off x="1033935" y="4163624"/>
            <a:ext cx="0" cy="2365781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3" name="直接连接符 412"/>
          <p:cNvCxnSpPr/>
          <p:nvPr/>
        </p:nvCxnSpPr>
        <p:spPr>
          <a:xfrm flipH="1">
            <a:off x="1033936" y="6532265"/>
            <a:ext cx="10411304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4" name="直接连接符 413"/>
          <p:cNvCxnSpPr/>
          <p:nvPr/>
        </p:nvCxnSpPr>
        <p:spPr>
          <a:xfrm>
            <a:off x="11445239" y="4205170"/>
            <a:ext cx="0" cy="232144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6" name="直接连接符 415"/>
          <p:cNvCxnSpPr/>
          <p:nvPr/>
        </p:nvCxnSpPr>
        <p:spPr>
          <a:xfrm>
            <a:off x="11293542" y="4201005"/>
            <a:ext cx="151698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17" name="组合 416"/>
          <p:cNvGrpSpPr/>
          <p:nvPr/>
        </p:nvGrpSpPr>
        <p:grpSpPr>
          <a:xfrm>
            <a:off x="2192370" y="4259757"/>
            <a:ext cx="5106595" cy="1461540"/>
            <a:chOff x="1805721" y="4522265"/>
            <a:chExt cx="9520434" cy="2226972"/>
          </a:xfrm>
        </p:grpSpPr>
        <p:grpSp>
          <p:nvGrpSpPr>
            <p:cNvPr id="418" name="组合 417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420" name="直接连接符 419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21" name="直接连接符 420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22" name="直接连接符 421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419" name="直接连接符 418"/>
            <p:cNvCxnSpPr/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3" name="组合 422"/>
          <p:cNvGrpSpPr/>
          <p:nvPr/>
        </p:nvGrpSpPr>
        <p:grpSpPr>
          <a:xfrm>
            <a:off x="4847821" y="4981364"/>
            <a:ext cx="166555" cy="1360040"/>
            <a:chOff x="1239056" y="2825057"/>
            <a:chExt cx="1165136" cy="1789912"/>
          </a:xfrm>
        </p:grpSpPr>
        <p:cxnSp>
          <p:nvCxnSpPr>
            <p:cNvPr id="424" name="直接连接符 423"/>
            <p:cNvCxnSpPr/>
            <p:nvPr/>
          </p:nvCxnSpPr>
          <p:spPr>
            <a:xfrm>
              <a:off x="1239056" y="2825057"/>
              <a:ext cx="0" cy="178991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5" name="直接连接符 424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26" name="组合 425"/>
          <p:cNvGrpSpPr/>
          <p:nvPr/>
        </p:nvGrpSpPr>
        <p:grpSpPr>
          <a:xfrm>
            <a:off x="7603399" y="4652754"/>
            <a:ext cx="537165" cy="1387274"/>
            <a:chOff x="1239056" y="2754720"/>
            <a:chExt cx="2279270" cy="1885824"/>
          </a:xfrm>
        </p:grpSpPr>
        <p:cxnSp>
          <p:nvCxnSpPr>
            <p:cNvPr id="427" name="直接连接符 426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8" name="直接连接符 427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29" name="组合 428"/>
          <p:cNvGrpSpPr/>
          <p:nvPr/>
        </p:nvGrpSpPr>
        <p:grpSpPr>
          <a:xfrm>
            <a:off x="9876848" y="3877029"/>
            <a:ext cx="1203172" cy="391805"/>
            <a:chOff x="571433" y="3331468"/>
            <a:chExt cx="5105236" cy="1364800"/>
          </a:xfrm>
        </p:grpSpPr>
        <p:cxnSp>
          <p:nvCxnSpPr>
            <p:cNvPr id="430" name="直接连接符 429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76200" cap="sq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1" name="直接连接符 430"/>
            <p:cNvCxnSpPr/>
            <p:nvPr/>
          </p:nvCxnSpPr>
          <p:spPr>
            <a:xfrm>
              <a:off x="573332" y="3331468"/>
              <a:ext cx="0" cy="1364800"/>
            </a:xfrm>
            <a:prstGeom prst="line">
              <a:avLst/>
            </a:prstGeom>
            <a:noFill/>
            <a:ln w="76200" cap="sq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2" name="直接连接符 431"/>
            <p:cNvCxnSpPr/>
            <p:nvPr/>
          </p:nvCxnSpPr>
          <p:spPr>
            <a:xfrm flipH="1">
              <a:off x="571433" y="3331468"/>
              <a:ext cx="4285611" cy="0"/>
            </a:xfrm>
            <a:prstGeom prst="line">
              <a:avLst/>
            </a:prstGeom>
            <a:noFill/>
            <a:ln w="76200" cap="sq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3" name="直接连接符 432"/>
            <p:cNvCxnSpPr/>
            <p:nvPr/>
          </p:nvCxnSpPr>
          <p:spPr>
            <a:xfrm>
              <a:off x="4935700" y="3331468"/>
              <a:ext cx="0" cy="656807"/>
            </a:xfrm>
            <a:prstGeom prst="line">
              <a:avLst/>
            </a:prstGeom>
            <a:noFill/>
            <a:ln w="76200" cap="sq"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34" name="组合 433"/>
          <p:cNvGrpSpPr/>
          <p:nvPr/>
        </p:nvGrpSpPr>
        <p:grpSpPr>
          <a:xfrm>
            <a:off x="11028777" y="3944832"/>
            <a:ext cx="274434" cy="522964"/>
            <a:chOff x="4311617" y="4168879"/>
            <a:chExt cx="274449" cy="522994"/>
          </a:xfrm>
        </p:grpSpPr>
        <p:sp>
          <p:nvSpPr>
            <p:cNvPr id="435" name="流程图: 手动操作 434"/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36" name="矩形 435"/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37" name="组合 436"/>
          <p:cNvGrpSpPr/>
          <p:nvPr/>
        </p:nvGrpSpPr>
        <p:grpSpPr>
          <a:xfrm>
            <a:off x="7800291" y="3671390"/>
            <a:ext cx="274434" cy="522964"/>
            <a:chOff x="4311617" y="4168879"/>
            <a:chExt cx="274449" cy="522993"/>
          </a:xfrm>
        </p:grpSpPr>
        <p:sp>
          <p:nvSpPr>
            <p:cNvPr id="438" name="流程图: 手动操作 437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39" name="矩形 438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40" name="直接连接符 439"/>
          <p:cNvCxnSpPr/>
          <p:nvPr/>
        </p:nvCxnSpPr>
        <p:spPr>
          <a:xfrm>
            <a:off x="4470491" y="4268679"/>
            <a:ext cx="0" cy="31741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41" name="组合 440"/>
          <p:cNvGrpSpPr/>
          <p:nvPr/>
        </p:nvGrpSpPr>
        <p:grpSpPr>
          <a:xfrm>
            <a:off x="4573330" y="4407208"/>
            <a:ext cx="274434" cy="522964"/>
            <a:chOff x="4311617" y="4168879"/>
            <a:chExt cx="274449" cy="522993"/>
          </a:xfrm>
        </p:grpSpPr>
        <p:sp>
          <p:nvSpPr>
            <p:cNvPr id="442" name="流程图: 手动操作 441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43" name="矩形 442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44" name="组合 443"/>
          <p:cNvGrpSpPr/>
          <p:nvPr/>
        </p:nvGrpSpPr>
        <p:grpSpPr>
          <a:xfrm>
            <a:off x="6552828" y="5659756"/>
            <a:ext cx="1411329" cy="404007"/>
            <a:chOff x="1394482" y="2325715"/>
            <a:chExt cx="1159010" cy="531703"/>
          </a:xfrm>
        </p:grpSpPr>
        <p:cxnSp>
          <p:nvCxnSpPr>
            <p:cNvPr id="445" name="直接连接符 444"/>
            <p:cNvCxnSpPr/>
            <p:nvPr/>
          </p:nvCxnSpPr>
          <p:spPr>
            <a:xfrm>
              <a:off x="2553492" y="2325715"/>
              <a:ext cx="0" cy="531703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6" name="直接连接符 445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47" name="组合 446"/>
          <p:cNvGrpSpPr/>
          <p:nvPr/>
        </p:nvGrpSpPr>
        <p:grpSpPr>
          <a:xfrm>
            <a:off x="9447804" y="2181167"/>
            <a:ext cx="286797" cy="1957264"/>
            <a:chOff x="1394482" y="2325714"/>
            <a:chExt cx="1159010" cy="531704"/>
          </a:xfrm>
        </p:grpSpPr>
        <p:cxnSp>
          <p:nvCxnSpPr>
            <p:cNvPr id="448" name="直接连接符 447"/>
            <p:cNvCxnSpPr/>
            <p:nvPr/>
          </p:nvCxnSpPr>
          <p:spPr>
            <a:xfrm>
              <a:off x="2553492" y="2325714"/>
              <a:ext cx="0" cy="531704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9" name="直接连接符 448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51" name="组合 450"/>
          <p:cNvGrpSpPr/>
          <p:nvPr/>
        </p:nvGrpSpPr>
        <p:grpSpPr>
          <a:xfrm>
            <a:off x="4282063" y="2898754"/>
            <a:ext cx="1079126" cy="3184946"/>
            <a:chOff x="1239056" y="2754720"/>
            <a:chExt cx="7601870" cy="1916968"/>
          </a:xfrm>
        </p:grpSpPr>
        <p:cxnSp>
          <p:nvCxnSpPr>
            <p:cNvPr id="452" name="直接连接符 451"/>
            <p:cNvCxnSpPr/>
            <p:nvPr/>
          </p:nvCxnSpPr>
          <p:spPr>
            <a:xfrm flipH="1">
              <a:off x="1239056" y="4671688"/>
              <a:ext cx="76018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3" name="直接连接符 452"/>
            <p:cNvCxnSpPr/>
            <p:nvPr/>
          </p:nvCxnSpPr>
          <p:spPr>
            <a:xfrm>
              <a:off x="1239056" y="2770734"/>
              <a:ext cx="0" cy="1900954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4" name="直接连接符 453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55" name="组合 454"/>
          <p:cNvGrpSpPr/>
          <p:nvPr/>
        </p:nvGrpSpPr>
        <p:grpSpPr>
          <a:xfrm>
            <a:off x="1868068" y="3988118"/>
            <a:ext cx="274434" cy="522964"/>
            <a:chOff x="1970227" y="4236633"/>
            <a:chExt cx="289442" cy="551563"/>
          </a:xfrm>
        </p:grpSpPr>
        <p:sp>
          <p:nvSpPr>
            <p:cNvPr id="456" name="流程图: 手动操作 455"/>
            <p:cNvSpPr/>
            <p:nvPr/>
          </p:nvSpPr>
          <p:spPr>
            <a:xfrm rot="16200000">
              <a:off x="1867160" y="4412019"/>
              <a:ext cx="491664" cy="208761"/>
            </a:xfrm>
            <a:prstGeom prst="flowChartManualOperation">
              <a:avLst/>
            </a:prstGeom>
            <a:solidFill>
              <a:srgbClr val="FFFFFF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57" name="矩形 456"/>
            <p:cNvSpPr/>
            <p:nvPr/>
          </p:nvSpPr>
          <p:spPr>
            <a:xfrm>
              <a:off x="1970227" y="4236633"/>
              <a:ext cx="289442" cy="5515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65" name="文本框 464"/>
          <p:cNvSpPr txBox="1"/>
          <p:nvPr/>
        </p:nvSpPr>
        <p:spPr>
          <a:xfrm>
            <a:off x="5630118" y="698389"/>
            <a:ext cx="4102776" cy="580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r>
              <a:rPr lang="en-US" altLang="zh-CN" dirty="0">
                <a:solidFill>
                  <a:srgbClr val="7030A0"/>
                </a:solidFill>
              </a:rPr>
              <a:t>M[PC]</a:t>
            </a:r>
            <a:r>
              <a:rPr lang="en-US" altLang="zh-CN" dirty="0">
                <a:solidFill>
                  <a:srgbClr val="7030A0"/>
                </a:solidFill>
                <a:sym typeface="Wingdings" panose="05000000000000000000" pitchFamily="2" charset="2"/>
              </a:rPr>
              <a:t>IR    </a:t>
            </a:r>
            <a:r>
              <a:rPr lang="en-US" altLang="zh-CN" dirty="0">
                <a:solidFill>
                  <a:srgbClr val="FF6600"/>
                </a:solidFill>
                <a:sym typeface="Wingdings" panose="05000000000000000000" pitchFamily="2" charset="2"/>
              </a:rPr>
              <a:t>PC+4PC</a:t>
            </a:r>
            <a:endParaRPr lang="zh-CN" altLang="en-US" dirty="0">
              <a:solidFill>
                <a:srgbClr val="FF6600"/>
              </a:solidFill>
            </a:endParaRPr>
          </a:p>
        </p:txBody>
      </p:sp>
      <p:grpSp>
        <p:nvGrpSpPr>
          <p:cNvPr id="466" name="组合 465"/>
          <p:cNvGrpSpPr/>
          <p:nvPr/>
        </p:nvGrpSpPr>
        <p:grpSpPr>
          <a:xfrm>
            <a:off x="9008850" y="3806635"/>
            <a:ext cx="420145" cy="877029"/>
            <a:chOff x="9501522" y="3862856"/>
            <a:chExt cx="443122" cy="924992"/>
          </a:xfrm>
        </p:grpSpPr>
        <p:sp>
          <p:nvSpPr>
            <p:cNvPr id="467" name="任意多边形: 形状 259"/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68" name="矩形 467"/>
            <p:cNvSpPr/>
            <p:nvPr/>
          </p:nvSpPr>
          <p:spPr>
            <a:xfrm rot="16200000">
              <a:off x="9410367" y="4144538"/>
              <a:ext cx="580238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478" name="文本框 477"/>
          <p:cNvSpPr txBox="1"/>
          <p:nvPr/>
        </p:nvSpPr>
        <p:spPr>
          <a:xfrm>
            <a:off x="8832022" y="4957319"/>
            <a:ext cx="1801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r>
              <a:rPr lang="en-US" altLang="zh-CN" dirty="0">
                <a:solidFill>
                  <a:srgbClr val="FF6600"/>
                </a:solidFill>
                <a:sym typeface="Wingdings" panose="05000000000000000000" pitchFamily="2" charset="2"/>
              </a:rPr>
              <a:t>PC+4PC</a:t>
            </a:r>
            <a:endParaRPr lang="zh-CN" altLang="en-US" dirty="0">
              <a:solidFill>
                <a:srgbClr val="FF6600"/>
              </a:solidFill>
            </a:endParaRPr>
          </a:p>
        </p:txBody>
      </p:sp>
      <p:sp>
        <p:nvSpPr>
          <p:cNvPr id="479" name="文本框 478"/>
          <p:cNvSpPr txBox="1"/>
          <p:nvPr/>
        </p:nvSpPr>
        <p:spPr>
          <a:xfrm>
            <a:off x="1947506" y="3263794"/>
            <a:ext cx="2301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r>
              <a:rPr lang="en-US" altLang="zh-CN">
                <a:solidFill>
                  <a:srgbClr val="7030A0"/>
                </a:solidFill>
              </a:rPr>
              <a:t>M[PC</a:t>
            </a:r>
            <a:r>
              <a:rPr lang="en-US" altLang="zh-CN" dirty="0">
                <a:solidFill>
                  <a:srgbClr val="7030A0"/>
                </a:solidFill>
              </a:rPr>
              <a:t>]</a:t>
            </a:r>
            <a:r>
              <a:rPr lang="en-US" altLang="zh-CN" dirty="0">
                <a:solidFill>
                  <a:srgbClr val="7030A0"/>
                </a:solidFill>
                <a:sym typeface="Wingdings" panose="05000000000000000000" pitchFamily="2" charset="2"/>
              </a:rPr>
              <a:t>IR</a:t>
            </a:r>
            <a:endParaRPr lang="zh-CN" altLang="en-US" dirty="0"/>
          </a:p>
        </p:txBody>
      </p:sp>
      <p:cxnSp>
        <p:nvCxnSpPr>
          <p:cNvPr id="415" name="直接连接符 414"/>
          <p:cNvCxnSpPr/>
          <p:nvPr/>
        </p:nvCxnSpPr>
        <p:spPr>
          <a:xfrm>
            <a:off x="1033935" y="4163624"/>
            <a:ext cx="209416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58" name="组合 457"/>
          <p:cNvGrpSpPr/>
          <p:nvPr/>
        </p:nvGrpSpPr>
        <p:grpSpPr>
          <a:xfrm>
            <a:off x="3549757" y="3932392"/>
            <a:ext cx="452368" cy="730863"/>
            <a:chOff x="3743887" y="4177861"/>
            <a:chExt cx="477107" cy="770832"/>
          </a:xfrm>
        </p:grpSpPr>
        <p:sp>
          <p:nvSpPr>
            <p:cNvPr id="459" name="矩形 458"/>
            <p:cNvSpPr/>
            <p:nvPr/>
          </p:nvSpPr>
          <p:spPr>
            <a:xfrm>
              <a:off x="3863358" y="4177861"/>
              <a:ext cx="217163" cy="431104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grpSp>
          <p:nvGrpSpPr>
            <p:cNvPr id="460" name="组合 459"/>
            <p:cNvGrpSpPr/>
            <p:nvPr/>
          </p:nvGrpSpPr>
          <p:grpSpPr>
            <a:xfrm>
              <a:off x="3743887" y="4475965"/>
              <a:ext cx="477107" cy="472728"/>
              <a:chOff x="3743887" y="4293594"/>
              <a:chExt cx="477107" cy="472728"/>
            </a:xfrm>
          </p:grpSpPr>
          <p:grpSp>
            <p:nvGrpSpPr>
              <p:cNvPr id="461" name="组合 460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463" name="直接连接符 462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4" name="矩形 463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462" name="等腰三角形 461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sp>
        <p:nvSpPr>
          <p:cNvPr id="480" name="矩形 479"/>
          <p:cNvSpPr/>
          <p:nvPr/>
        </p:nvSpPr>
        <p:spPr>
          <a:xfrm>
            <a:off x="3587161" y="3889467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0" name="流程图: 延期 449"/>
          <p:cNvSpPr/>
          <p:nvPr/>
        </p:nvSpPr>
        <p:spPr>
          <a:xfrm>
            <a:off x="9870700" y="2016460"/>
            <a:ext cx="250811" cy="203189"/>
          </a:xfrm>
          <a:prstGeom prst="flowChartDelay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482" name="组合 481"/>
          <p:cNvGrpSpPr/>
          <p:nvPr/>
        </p:nvGrpSpPr>
        <p:grpSpPr>
          <a:xfrm>
            <a:off x="1167488" y="3895407"/>
            <a:ext cx="452368" cy="795504"/>
            <a:chOff x="1167488" y="3895407"/>
            <a:chExt cx="452368" cy="795504"/>
          </a:xfrm>
        </p:grpSpPr>
        <p:sp>
          <p:nvSpPr>
            <p:cNvPr id="16" name="矩形 15"/>
            <p:cNvSpPr/>
            <p:nvPr/>
          </p:nvSpPr>
          <p:spPr>
            <a:xfrm>
              <a:off x="1267731" y="3934055"/>
              <a:ext cx="236207" cy="43431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7" name="矩形 16"/>
            <p:cNvSpPr/>
            <p:nvPr/>
          </p:nvSpPr>
          <p:spPr>
            <a:xfrm>
              <a:off x="1208924" y="3895407"/>
              <a:ext cx="373820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91" name="组合 90"/>
            <p:cNvGrpSpPr/>
            <p:nvPr/>
          </p:nvGrpSpPr>
          <p:grpSpPr>
            <a:xfrm>
              <a:off x="1167488" y="4242695"/>
              <a:ext cx="452368" cy="448216"/>
              <a:chOff x="3743887" y="4293594"/>
              <a:chExt cx="477107" cy="472728"/>
            </a:xfrm>
            <a:solidFill>
              <a:srgbClr val="59B2FF"/>
            </a:solidFill>
          </p:grpSpPr>
          <p:grpSp>
            <p:nvGrpSpPr>
              <p:cNvPr id="225" name="组合 224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  <a:grpFill/>
            </p:grpSpPr>
            <p:cxnSp>
              <p:nvCxnSpPr>
                <p:cNvPr id="227" name="直接连接符 226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8" name="矩形 227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26" name="等腰三角形 225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469" name="组合 468"/>
          <p:cNvGrpSpPr/>
          <p:nvPr/>
        </p:nvGrpSpPr>
        <p:grpSpPr>
          <a:xfrm>
            <a:off x="1167488" y="3910125"/>
            <a:ext cx="452368" cy="785446"/>
            <a:chOff x="506704" y="3732861"/>
            <a:chExt cx="477107" cy="828400"/>
          </a:xfrm>
        </p:grpSpPr>
        <p:grpSp>
          <p:nvGrpSpPr>
            <p:cNvPr id="470" name="组合 469"/>
            <p:cNvGrpSpPr/>
            <p:nvPr/>
          </p:nvGrpSpPr>
          <p:grpSpPr>
            <a:xfrm>
              <a:off x="506704" y="3763015"/>
              <a:ext cx="477107" cy="798246"/>
              <a:chOff x="1231334" y="4179616"/>
              <a:chExt cx="477107" cy="798246"/>
            </a:xfrm>
          </p:grpSpPr>
          <p:sp>
            <p:nvSpPr>
              <p:cNvPr id="472" name="矩形 471"/>
              <p:cNvSpPr/>
              <p:nvPr/>
            </p:nvSpPr>
            <p:spPr>
              <a:xfrm>
                <a:off x="1337060" y="4179616"/>
                <a:ext cx="249125" cy="458068"/>
              </a:xfrm>
              <a:prstGeom prst="rect">
                <a:avLst/>
              </a:prstGeom>
              <a:solidFill>
                <a:srgbClr val="00B050"/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grpSp>
            <p:nvGrpSpPr>
              <p:cNvPr id="473" name="组合 472"/>
              <p:cNvGrpSpPr/>
              <p:nvPr/>
            </p:nvGrpSpPr>
            <p:grpSpPr>
              <a:xfrm>
                <a:off x="1231334" y="4505134"/>
                <a:ext cx="477107" cy="472728"/>
                <a:chOff x="3743887" y="4293594"/>
                <a:chExt cx="477107" cy="472728"/>
              </a:xfrm>
              <a:solidFill>
                <a:srgbClr val="59B2FF"/>
              </a:solidFill>
            </p:grpSpPr>
            <p:grpSp>
              <p:nvGrpSpPr>
                <p:cNvPr id="474" name="组合 473"/>
                <p:cNvGrpSpPr/>
                <p:nvPr/>
              </p:nvGrpSpPr>
              <p:grpSpPr>
                <a:xfrm>
                  <a:off x="3743887" y="4440399"/>
                  <a:ext cx="477107" cy="325923"/>
                  <a:chOff x="2146087" y="4862847"/>
                  <a:chExt cx="452393" cy="309039"/>
                </a:xfrm>
                <a:grpFill/>
              </p:grpSpPr>
              <p:cxnSp>
                <p:nvCxnSpPr>
                  <p:cNvPr id="476" name="直接连接符 475"/>
                  <p:cNvCxnSpPr/>
                  <p:nvPr/>
                </p:nvCxnSpPr>
                <p:spPr>
                  <a:xfrm flipV="1">
                    <a:off x="2364748" y="4862847"/>
                    <a:ext cx="0" cy="104775"/>
                  </a:xfrm>
                  <a:prstGeom prst="line">
                    <a:avLst/>
                  </a:prstGeom>
                  <a:grpFill/>
                  <a:ln w="19050">
                    <a:solidFill>
                      <a:schemeClr val="tx1">
                        <a:lumMod val="95000"/>
                        <a:lumOff val="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7" name="矩形 476"/>
                  <p:cNvSpPr/>
                  <p:nvPr/>
                </p:nvSpPr>
                <p:spPr>
                  <a:xfrm>
                    <a:off x="2146087" y="4910263"/>
                    <a:ext cx="452393" cy="261623"/>
                  </a:xfrm>
                  <a:prstGeom prst="rect">
                    <a:avLst/>
                  </a:prstGeom>
                  <a:noFill/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altLang="zh-CN" sz="1100" i="1" dirty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CLK</a:t>
                    </a:r>
                    <a:endParaRPr lang="zh-CN" altLang="en-US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475" name="等腰三角形 474"/>
                <p:cNvSpPr/>
                <p:nvPr/>
              </p:nvSpPr>
              <p:spPr>
                <a:xfrm>
                  <a:off x="3875914" y="4293594"/>
                  <a:ext cx="201735" cy="126050"/>
                </a:xfrm>
                <a:prstGeom prst="triangle">
                  <a:avLst/>
                </a:prstGeom>
                <a:solidFill>
                  <a:srgbClr val="00B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705"/>
                </a:p>
              </p:txBody>
            </p:sp>
          </p:grpSp>
        </p:grpSp>
        <p:sp>
          <p:nvSpPr>
            <p:cNvPr id="471" name="矩形 470"/>
            <p:cNvSpPr/>
            <p:nvPr/>
          </p:nvSpPr>
          <p:spPr>
            <a:xfrm>
              <a:off x="549151" y="3732861"/>
              <a:ext cx="394263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5" presetClass="emph" presetSubtype="0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5" dur="1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35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7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35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9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35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1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1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1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0" grpId="0" animBg="1"/>
      <p:bldP spid="478" grpId="0"/>
      <p:bldP spid="47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7" name="直接连接符 946"/>
          <p:cNvCxnSpPr/>
          <p:nvPr/>
        </p:nvCxnSpPr>
        <p:spPr>
          <a:xfrm>
            <a:off x="4470491" y="4297707"/>
            <a:ext cx="0" cy="31741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936" name="组合 935"/>
          <p:cNvGrpSpPr/>
          <p:nvPr/>
        </p:nvGrpSpPr>
        <p:grpSpPr>
          <a:xfrm>
            <a:off x="9876848" y="3906057"/>
            <a:ext cx="1203172" cy="391805"/>
            <a:chOff x="571433" y="3331468"/>
            <a:chExt cx="5105236" cy="1364800"/>
          </a:xfrm>
        </p:grpSpPr>
        <p:cxnSp>
          <p:nvCxnSpPr>
            <p:cNvPr id="937" name="直接连接符 936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38" name="直接连接符 937"/>
            <p:cNvCxnSpPr/>
            <p:nvPr/>
          </p:nvCxnSpPr>
          <p:spPr>
            <a:xfrm>
              <a:off x="573332" y="3356998"/>
              <a:ext cx="0" cy="133927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39" name="直接连接符 938"/>
            <p:cNvCxnSpPr/>
            <p:nvPr/>
          </p:nvCxnSpPr>
          <p:spPr>
            <a:xfrm flipH="1">
              <a:off x="571433" y="3331468"/>
              <a:ext cx="436426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40" name="直接连接符 939"/>
            <p:cNvCxnSpPr/>
            <p:nvPr/>
          </p:nvCxnSpPr>
          <p:spPr>
            <a:xfrm>
              <a:off x="4935700" y="3331468"/>
              <a:ext cx="0" cy="68233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76" name="组合 875"/>
          <p:cNvGrpSpPr/>
          <p:nvPr/>
        </p:nvGrpSpPr>
        <p:grpSpPr>
          <a:xfrm>
            <a:off x="1386137" y="1464546"/>
            <a:ext cx="9363346" cy="2489137"/>
            <a:chOff x="1461941" y="1362069"/>
            <a:chExt cx="9875404" cy="2625262"/>
          </a:xfrm>
        </p:grpSpPr>
        <p:cxnSp>
          <p:nvCxnSpPr>
            <p:cNvPr id="877" name="直接连接符 876"/>
            <p:cNvCxnSpPr/>
            <p:nvPr/>
          </p:nvCxnSpPr>
          <p:spPr>
            <a:xfrm>
              <a:off x="1461941" y="1362069"/>
              <a:ext cx="9864214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8" name="直接连接符 877"/>
            <p:cNvCxnSpPr/>
            <p:nvPr/>
          </p:nvCxnSpPr>
          <p:spPr>
            <a:xfrm>
              <a:off x="1461941" y="1362069"/>
              <a:ext cx="0" cy="2625262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9" name="直接连接符 878"/>
            <p:cNvCxnSpPr/>
            <p:nvPr/>
          </p:nvCxnSpPr>
          <p:spPr>
            <a:xfrm>
              <a:off x="11337345" y="1362069"/>
              <a:ext cx="0" cy="658219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0" name="直接连接符 879"/>
            <p:cNvCxnSpPr/>
            <p:nvPr/>
          </p:nvCxnSpPr>
          <p:spPr>
            <a:xfrm>
              <a:off x="11149608" y="2020288"/>
              <a:ext cx="176547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多周期</a:t>
            </a:r>
            <a:r>
              <a:rPr lang="en-US" altLang="zh-CN" dirty="0"/>
              <a:t>MIPS</a:t>
            </a:r>
            <a:r>
              <a:rPr lang="zh-CN" altLang="en-US" dirty="0"/>
              <a:t>取指令阶段</a:t>
            </a:r>
            <a:r>
              <a:rPr lang="en-US" altLang="zh-CN" dirty="0"/>
              <a:t>T2</a:t>
            </a:r>
            <a:endParaRPr lang="zh-CN" altLang="en-US" dirty="0"/>
          </a:p>
        </p:txBody>
      </p:sp>
      <p:grpSp>
        <p:nvGrpSpPr>
          <p:cNvPr id="486" name="组合 485"/>
          <p:cNvGrpSpPr/>
          <p:nvPr/>
        </p:nvGrpSpPr>
        <p:grpSpPr>
          <a:xfrm>
            <a:off x="5245755" y="2510564"/>
            <a:ext cx="3987102" cy="1464868"/>
            <a:chOff x="5526640" y="1825630"/>
            <a:chExt cx="5210856" cy="1142068"/>
          </a:xfrm>
        </p:grpSpPr>
        <p:cxnSp>
          <p:nvCxnSpPr>
            <p:cNvPr id="724" name="直接连接符 723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25" name="直接连接符 724"/>
            <p:cNvCxnSpPr/>
            <p:nvPr/>
          </p:nvCxnSpPr>
          <p:spPr>
            <a:xfrm>
              <a:off x="10737496" y="1825630"/>
              <a:ext cx="0" cy="1142068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487" name="直接连接符 486"/>
          <p:cNvCxnSpPr/>
          <p:nvPr/>
        </p:nvCxnSpPr>
        <p:spPr>
          <a:xfrm>
            <a:off x="6601438" y="4292779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8" name="直接连接符 487"/>
          <p:cNvCxnSpPr/>
          <p:nvPr/>
        </p:nvCxnSpPr>
        <p:spPr>
          <a:xfrm>
            <a:off x="6601438" y="4069913"/>
            <a:ext cx="291910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直接连接符 488"/>
          <p:cNvCxnSpPr/>
          <p:nvPr/>
        </p:nvCxnSpPr>
        <p:spPr>
          <a:xfrm>
            <a:off x="5227375" y="5098396"/>
            <a:ext cx="16279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0" name="矩形 489"/>
          <p:cNvSpPr/>
          <p:nvPr/>
        </p:nvSpPr>
        <p:spPr>
          <a:xfrm>
            <a:off x="5342939" y="3848704"/>
            <a:ext cx="1258500" cy="147320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491" name="组合 490"/>
          <p:cNvGrpSpPr/>
          <p:nvPr/>
        </p:nvGrpSpPr>
        <p:grpSpPr>
          <a:xfrm>
            <a:off x="9008851" y="3835663"/>
            <a:ext cx="420145" cy="877030"/>
            <a:chOff x="9501522" y="3862856"/>
            <a:chExt cx="443122" cy="924992"/>
          </a:xfrm>
        </p:grpSpPr>
        <p:sp>
          <p:nvSpPr>
            <p:cNvPr id="722" name="任意多边形: 形状 259"/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723" name="矩形 722"/>
            <p:cNvSpPr/>
            <p:nvPr/>
          </p:nvSpPr>
          <p:spPr>
            <a:xfrm rot="16200000">
              <a:off x="9410368" y="4144537"/>
              <a:ext cx="580237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492" name="矩形 491"/>
          <p:cNvSpPr/>
          <p:nvPr/>
        </p:nvSpPr>
        <p:spPr>
          <a:xfrm>
            <a:off x="2424412" y="3848705"/>
            <a:ext cx="828857" cy="125967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493" name="矩形 492"/>
          <p:cNvSpPr/>
          <p:nvPr/>
        </p:nvSpPr>
        <p:spPr>
          <a:xfrm>
            <a:off x="1267731" y="3963083"/>
            <a:ext cx="236207" cy="4343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494" name="矩形 493"/>
          <p:cNvSpPr/>
          <p:nvPr/>
        </p:nvSpPr>
        <p:spPr>
          <a:xfrm>
            <a:off x="1208924" y="3924435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5" name="矩形 494"/>
          <p:cNvSpPr/>
          <p:nvPr/>
        </p:nvSpPr>
        <p:spPr>
          <a:xfrm>
            <a:off x="4673195" y="1466804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6" name="矩形 495"/>
          <p:cNvSpPr/>
          <p:nvPr/>
        </p:nvSpPr>
        <p:spPr>
          <a:xfrm>
            <a:off x="4186453" y="2707290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7" name="矩形 496"/>
          <p:cNvSpPr/>
          <p:nvPr/>
        </p:nvSpPr>
        <p:spPr>
          <a:xfrm>
            <a:off x="4240927" y="2915391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8" name="任意多边形: 形状 47"/>
          <p:cNvSpPr/>
          <p:nvPr/>
        </p:nvSpPr>
        <p:spPr>
          <a:xfrm>
            <a:off x="5233724" y="3143977"/>
            <a:ext cx="730210" cy="714336"/>
          </a:xfrm>
          <a:custGeom>
            <a:avLst/>
            <a:gdLst>
              <a:gd name="connsiteX0" fmla="*/ 0 w 730250"/>
              <a:gd name="connsiteY0" fmla="*/ 0 h 730250"/>
              <a:gd name="connsiteX1" fmla="*/ 730250 w 730250"/>
              <a:gd name="connsiteY1" fmla="*/ 0 h 730250"/>
              <a:gd name="connsiteX2" fmla="*/ 730250 w 730250"/>
              <a:gd name="connsiteY2" fmla="*/ 730250 h 730250"/>
              <a:gd name="connsiteX0-1" fmla="*/ 0 w 730250"/>
              <a:gd name="connsiteY0-2" fmla="*/ 0 h 714375"/>
              <a:gd name="connsiteX1-3" fmla="*/ 730250 w 730250"/>
              <a:gd name="connsiteY1-4" fmla="*/ 0 h 714375"/>
              <a:gd name="connsiteX2-5" fmla="*/ 730250 w 730250"/>
              <a:gd name="connsiteY2-6" fmla="*/ 714375 h 7143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730250" h="714375">
                <a:moveTo>
                  <a:pt x="0" y="0"/>
                </a:moveTo>
                <a:lnTo>
                  <a:pt x="730250" y="0"/>
                </a:lnTo>
                <a:lnTo>
                  <a:pt x="730250" y="714375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499" name="任意多边形: 形状 49"/>
          <p:cNvSpPr/>
          <p:nvPr/>
        </p:nvSpPr>
        <p:spPr>
          <a:xfrm flipH="1">
            <a:off x="4654654" y="3359867"/>
            <a:ext cx="45717" cy="1144460"/>
          </a:xfrm>
          <a:custGeom>
            <a:avLst/>
            <a:gdLst>
              <a:gd name="connsiteX0" fmla="*/ 0 w 0"/>
              <a:gd name="connsiteY0" fmla="*/ 0 h 1187450"/>
              <a:gd name="connsiteX1" fmla="*/ 0 w 0"/>
              <a:gd name="connsiteY1" fmla="*/ 1187450 h 118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187450">
                <a:moveTo>
                  <a:pt x="0" y="0"/>
                </a:moveTo>
                <a:lnTo>
                  <a:pt x="0" y="11874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00" name="任意多边形: 形状 50"/>
          <p:cNvSpPr/>
          <p:nvPr/>
        </p:nvSpPr>
        <p:spPr>
          <a:xfrm>
            <a:off x="5123967" y="3350308"/>
            <a:ext cx="0" cy="1581064"/>
          </a:xfrm>
          <a:custGeom>
            <a:avLst/>
            <a:gdLst>
              <a:gd name="connsiteX0" fmla="*/ 0 w 0"/>
              <a:gd name="connsiteY0" fmla="*/ 0 h 1581150"/>
              <a:gd name="connsiteX1" fmla="*/ 0 w 0"/>
              <a:gd name="connsiteY1" fmla="*/ 158115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501" name="直接连接符 500"/>
          <p:cNvCxnSpPr/>
          <p:nvPr/>
        </p:nvCxnSpPr>
        <p:spPr>
          <a:xfrm flipH="1">
            <a:off x="10121511" y="2146052"/>
            <a:ext cx="202696" cy="0"/>
          </a:xfrm>
          <a:prstGeom prst="line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2" name="直接连接符 501"/>
          <p:cNvCxnSpPr/>
          <p:nvPr/>
        </p:nvCxnSpPr>
        <p:spPr>
          <a:xfrm flipH="1">
            <a:off x="9732894" y="2200816"/>
            <a:ext cx="14395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3" name="直接连接符 502"/>
          <p:cNvCxnSpPr/>
          <p:nvPr/>
        </p:nvCxnSpPr>
        <p:spPr>
          <a:xfrm flipV="1">
            <a:off x="1511324" y="4185788"/>
            <a:ext cx="4015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4" name="直接连接符 503"/>
          <p:cNvCxnSpPr/>
          <p:nvPr/>
        </p:nvCxnSpPr>
        <p:spPr>
          <a:xfrm>
            <a:off x="2107155" y="4297862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5" name="流程图: 手动操作 504"/>
          <p:cNvSpPr/>
          <p:nvPr/>
        </p:nvSpPr>
        <p:spPr>
          <a:xfrm rot="16200000">
            <a:off x="1770345" y="4183436"/>
            <a:ext cx="466170" cy="197936"/>
          </a:xfrm>
          <a:prstGeom prst="flowChartManualOperation">
            <a:avLst/>
          </a:prstGeom>
          <a:solidFill>
            <a:srgbClr val="FFFFFF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06" name="矩形 505"/>
          <p:cNvSpPr/>
          <p:nvPr/>
        </p:nvSpPr>
        <p:spPr>
          <a:xfrm>
            <a:off x="1868068" y="4017144"/>
            <a:ext cx="274434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400" dirty="0">
              <a:solidFill>
                <a:srgbClr val="0066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07" name="直接连接符 506"/>
          <p:cNvCxnSpPr/>
          <p:nvPr/>
        </p:nvCxnSpPr>
        <p:spPr>
          <a:xfrm>
            <a:off x="2111726" y="4289101"/>
            <a:ext cx="30529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8" name="矩形 507"/>
          <p:cNvSpPr/>
          <p:nvPr/>
        </p:nvSpPr>
        <p:spPr>
          <a:xfrm>
            <a:off x="1949551" y="4385077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9" name="矩形 508"/>
          <p:cNvSpPr/>
          <p:nvPr/>
        </p:nvSpPr>
        <p:spPr>
          <a:xfrm>
            <a:off x="3664292" y="3963083"/>
            <a:ext cx="205903" cy="4087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510" name="矩形 509"/>
          <p:cNvSpPr/>
          <p:nvPr/>
        </p:nvSpPr>
        <p:spPr>
          <a:xfrm>
            <a:off x="2608764" y="3819780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1" name="矩形 510"/>
          <p:cNvSpPr/>
          <p:nvPr/>
        </p:nvSpPr>
        <p:spPr>
          <a:xfrm>
            <a:off x="2876195" y="4019396"/>
            <a:ext cx="4347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" name="矩形 511"/>
          <p:cNvSpPr/>
          <p:nvPr/>
        </p:nvSpPr>
        <p:spPr>
          <a:xfrm>
            <a:off x="2408485" y="4101942"/>
            <a:ext cx="31451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3" name="矩形 512"/>
          <p:cNvSpPr/>
          <p:nvPr/>
        </p:nvSpPr>
        <p:spPr>
          <a:xfrm>
            <a:off x="2421484" y="4409674"/>
            <a:ext cx="8883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Memory</a:t>
            </a:r>
            <a:endParaRPr lang="zh-CN" altLang="en-US" sz="1325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14" name="矩形 513"/>
          <p:cNvSpPr/>
          <p:nvPr/>
        </p:nvSpPr>
        <p:spPr>
          <a:xfrm>
            <a:off x="2391844" y="4743210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5" name="矩形 514"/>
          <p:cNvSpPr/>
          <p:nvPr/>
        </p:nvSpPr>
        <p:spPr>
          <a:xfrm>
            <a:off x="3664292" y="5010393"/>
            <a:ext cx="205903" cy="4087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16" name="矩形 515"/>
          <p:cNvSpPr/>
          <p:nvPr/>
        </p:nvSpPr>
        <p:spPr>
          <a:xfrm>
            <a:off x="3828090" y="3927700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7" name="矩形 516"/>
          <p:cNvSpPr/>
          <p:nvPr/>
        </p:nvSpPr>
        <p:spPr>
          <a:xfrm>
            <a:off x="3829114" y="4963633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8" name="矩形 517"/>
          <p:cNvSpPr/>
          <p:nvPr/>
        </p:nvSpPr>
        <p:spPr>
          <a:xfrm>
            <a:off x="4252258" y="5856491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9" name="矩形 518"/>
          <p:cNvSpPr/>
          <p:nvPr/>
        </p:nvSpPr>
        <p:spPr>
          <a:xfrm>
            <a:off x="4204027" y="4621607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0" name="矩形 519"/>
          <p:cNvSpPr/>
          <p:nvPr/>
        </p:nvSpPr>
        <p:spPr>
          <a:xfrm>
            <a:off x="4249937" y="4070877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1" name="矩形 520"/>
          <p:cNvSpPr/>
          <p:nvPr/>
        </p:nvSpPr>
        <p:spPr>
          <a:xfrm>
            <a:off x="4250976" y="3853007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22" name="直接连接符 521"/>
          <p:cNvCxnSpPr/>
          <p:nvPr/>
        </p:nvCxnSpPr>
        <p:spPr>
          <a:xfrm>
            <a:off x="4293976" y="4071027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3" name="直接连接符 522"/>
          <p:cNvCxnSpPr/>
          <p:nvPr/>
        </p:nvCxnSpPr>
        <p:spPr>
          <a:xfrm>
            <a:off x="4293976" y="4276839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4" name="直接连接符 523"/>
          <p:cNvCxnSpPr>
            <a:endCxn id="509" idx="1"/>
          </p:cNvCxnSpPr>
          <p:nvPr/>
        </p:nvCxnSpPr>
        <p:spPr>
          <a:xfrm>
            <a:off x="3262775" y="4167459"/>
            <a:ext cx="4015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直接连接符 524"/>
          <p:cNvCxnSpPr/>
          <p:nvPr/>
        </p:nvCxnSpPr>
        <p:spPr>
          <a:xfrm>
            <a:off x="4297426" y="3131453"/>
            <a:ext cx="3238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6" name="直接连接符 525"/>
          <p:cNvCxnSpPr/>
          <p:nvPr/>
        </p:nvCxnSpPr>
        <p:spPr>
          <a:xfrm>
            <a:off x="3872278" y="4184024"/>
            <a:ext cx="42169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7" name="直接连接符 526"/>
          <p:cNvCxnSpPr/>
          <p:nvPr/>
        </p:nvCxnSpPr>
        <p:spPr>
          <a:xfrm>
            <a:off x="3867450" y="5214766"/>
            <a:ext cx="116681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8" name="流程图: 手动输入 146"/>
          <p:cNvSpPr/>
          <p:nvPr/>
        </p:nvSpPr>
        <p:spPr>
          <a:xfrm>
            <a:off x="5390168" y="5858713"/>
            <a:ext cx="1149783" cy="343378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-1" fmla="*/ 0 w 10000"/>
              <a:gd name="connsiteY0-2" fmla="*/ 9483 h 17483"/>
              <a:gd name="connsiteX1-3" fmla="*/ 10000 w 10000"/>
              <a:gd name="connsiteY1-4" fmla="*/ 0 h 17483"/>
              <a:gd name="connsiteX2-5" fmla="*/ 10000 w 10000"/>
              <a:gd name="connsiteY2-6" fmla="*/ 17483 h 17483"/>
              <a:gd name="connsiteX3-7" fmla="*/ 0 w 10000"/>
              <a:gd name="connsiteY3-8" fmla="*/ 17483 h 17483"/>
              <a:gd name="connsiteX4-9" fmla="*/ 0 w 10000"/>
              <a:gd name="connsiteY4-10" fmla="*/ 9483 h 17483"/>
              <a:gd name="connsiteX0-11" fmla="*/ 0 w 10000"/>
              <a:gd name="connsiteY0-12" fmla="*/ 5355 h 13355"/>
              <a:gd name="connsiteX1-13" fmla="*/ 10000 w 10000"/>
              <a:gd name="connsiteY1-14" fmla="*/ 0 h 13355"/>
              <a:gd name="connsiteX2-15" fmla="*/ 10000 w 10000"/>
              <a:gd name="connsiteY2-16" fmla="*/ 13355 h 13355"/>
              <a:gd name="connsiteX3-17" fmla="*/ 0 w 10000"/>
              <a:gd name="connsiteY3-18" fmla="*/ 13355 h 13355"/>
              <a:gd name="connsiteX4-19" fmla="*/ 0 w 10000"/>
              <a:gd name="connsiteY4-20" fmla="*/ 5355 h 133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3355">
                <a:moveTo>
                  <a:pt x="0" y="5355"/>
                </a:moveTo>
                <a:lnTo>
                  <a:pt x="10000" y="0"/>
                </a:lnTo>
                <a:lnTo>
                  <a:pt x="10000" y="13355"/>
                </a:lnTo>
                <a:lnTo>
                  <a:pt x="0" y="13355"/>
                </a:lnTo>
                <a:lnTo>
                  <a:pt x="0" y="5355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29" name="矩形 528"/>
          <p:cNvSpPr/>
          <p:nvPr/>
        </p:nvSpPr>
        <p:spPr>
          <a:xfrm>
            <a:off x="5504369" y="5913544"/>
            <a:ext cx="1066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0" name="矩形 529"/>
          <p:cNvSpPr/>
          <p:nvPr/>
        </p:nvSpPr>
        <p:spPr>
          <a:xfrm>
            <a:off x="5335371" y="3906057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1" name="矩形 530"/>
          <p:cNvSpPr/>
          <p:nvPr/>
        </p:nvSpPr>
        <p:spPr>
          <a:xfrm>
            <a:off x="5335371" y="4111850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2" name="矩形 531"/>
          <p:cNvSpPr/>
          <p:nvPr/>
        </p:nvSpPr>
        <p:spPr>
          <a:xfrm>
            <a:off x="5335371" y="4523306"/>
            <a:ext cx="44435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3" name="矩形 532"/>
          <p:cNvSpPr/>
          <p:nvPr/>
        </p:nvSpPr>
        <p:spPr>
          <a:xfrm>
            <a:off x="5335372" y="4950452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4" name="矩形 533"/>
          <p:cNvSpPr/>
          <p:nvPr/>
        </p:nvSpPr>
        <p:spPr>
          <a:xfrm>
            <a:off x="5714151" y="3815552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5" name="矩形 534"/>
          <p:cNvSpPr/>
          <p:nvPr/>
        </p:nvSpPr>
        <p:spPr>
          <a:xfrm>
            <a:off x="6258312" y="3899638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6" name="矩形 535"/>
          <p:cNvSpPr/>
          <p:nvPr/>
        </p:nvSpPr>
        <p:spPr>
          <a:xfrm>
            <a:off x="6254939" y="4139232"/>
            <a:ext cx="39466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7" name="矩形 536"/>
          <p:cNvSpPr/>
          <p:nvPr/>
        </p:nvSpPr>
        <p:spPr>
          <a:xfrm>
            <a:off x="5672771" y="4552860"/>
            <a:ext cx="918841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Register</a:t>
            </a:r>
            <a:endParaRPr lang="en-US" altLang="zh-CN" sz="1400" b="1" dirty="0">
              <a:latin typeface="Segoe UI Black" panose="020B0A02040204020203" pitchFamily="34" charset="0"/>
              <a:ea typeface="Segoe UI Black" panose="020B0A02040204020203" pitchFamily="34" charset="0"/>
              <a:cs typeface="Segoe UI Black" panose="020B0A02040204020203" pitchFamily="34" charset="0"/>
            </a:endParaRPr>
          </a:p>
          <a:p>
            <a:pPr algn="ctr"/>
            <a:r>
              <a: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File</a:t>
            </a:r>
            <a:endParaRPr lang="zh-CN" altLang="en-US" sz="1400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38" name="矩形 537"/>
          <p:cNvSpPr/>
          <p:nvPr/>
        </p:nvSpPr>
        <p:spPr>
          <a:xfrm>
            <a:off x="6867140" y="3855632"/>
            <a:ext cx="205903" cy="63586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39" name="矩形 538"/>
          <p:cNvSpPr/>
          <p:nvPr/>
        </p:nvSpPr>
        <p:spPr>
          <a:xfrm>
            <a:off x="7007114" y="3821041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40" name="矩形 539"/>
          <p:cNvSpPr/>
          <p:nvPr/>
        </p:nvSpPr>
        <p:spPr>
          <a:xfrm>
            <a:off x="7018097" y="4254489"/>
            <a:ext cx="30809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41" name="矩形 540"/>
          <p:cNvSpPr/>
          <p:nvPr/>
        </p:nvSpPr>
        <p:spPr>
          <a:xfrm>
            <a:off x="6539951" y="5789909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2" name="直接连接符 541"/>
          <p:cNvCxnSpPr/>
          <p:nvPr/>
        </p:nvCxnSpPr>
        <p:spPr>
          <a:xfrm>
            <a:off x="7073043" y="4078158"/>
            <a:ext cx="76840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3" name="直接连接符 542"/>
          <p:cNvCxnSpPr/>
          <p:nvPr/>
        </p:nvCxnSpPr>
        <p:spPr>
          <a:xfrm>
            <a:off x="7073043" y="4288785"/>
            <a:ext cx="108420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4" name="直接连接符 543"/>
          <p:cNvCxnSpPr/>
          <p:nvPr/>
        </p:nvCxnSpPr>
        <p:spPr>
          <a:xfrm>
            <a:off x="7940406" y="4492485"/>
            <a:ext cx="2173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5" name="矩形 544"/>
          <p:cNvSpPr/>
          <p:nvPr/>
        </p:nvSpPr>
        <p:spPr>
          <a:xfrm>
            <a:off x="7675544" y="4332644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6" name="直接连接符 545"/>
          <p:cNvCxnSpPr/>
          <p:nvPr/>
        </p:nvCxnSpPr>
        <p:spPr>
          <a:xfrm>
            <a:off x="8572313" y="4597743"/>
            <a:ext cx="43653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7" name="平行四边形 546"/>
          <p:cNvSpPr/>
          <p:nvPr/>
        </p:nvSpPr>
        <p:spPr>
          <a:xfrm rot="4500000">
            <a:off x="7718557" y="5290632"/>
            <a:ext cx="472862" cy="389383"/>
          </a:xfrm>
          <a:prstGeom prst="parallelogram">
            <a:avLst/>
          </a:prstGeom>
          <a:solidFill>
            <a:schemeClr val="bg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48" name="矩形 547"/>
          <p:cNvSpPr/>
          <p:nvPr/>
        </p:nvSpPr>
        <p:spPr>
          <a:xfrm>
            <a:off x="7720774" y="5328226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9" name="任意多边形: 形状 192"/>
          <p:cNvSpPr/>
          <p:nvPr/>
        </p:nvSpPr>
        <p:spPr>
          <a:xfrm flipV="1">
            <a:off x="8039382" y="3897389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-1" fmla="*/ 0 w 914400"/>
              <a:gd name="connsiteY0-2" fmla="*/ 0 h 107950"/>
              <a:gd name="connsiteX1-3" fmla="*/ 831850 w 914400"/>
              <a:gd name="connsiteY1-4" fmla="*/ 0 h 107950"/>
              <a:gd name="connsiteX2-5" fmla="*/ 831850 w 914400"/>
              <a:gd name="connsiteY2-6" fmla="*/ 107950 h 107950"/>
              <a:gd name="connsiteX3-7" fmla="*/ 914400 w 914400"/>
              <a:gd name="connsiteY3-8" fmla="*/ 104775 h 107950"/>
              <a:gd name="connsiteX0-9" fmla="*/ 0 w 839397"/>
              <a:gd name="connsiteY0-10" fmla="*/ 0 h 107950"/>
              <a:gd name="connsiteX1-11" fmla="*/ 831850 w 839397"/>
              <a:gd name="connsiteY1-12" fmla="*/ 0 h 107950"/>
              <a:gd name="connsiteX2-13" fmla="*/ 831850 w 839397"/>
              <a:gd name="connsiteY2-14" fmla="*/ 107950 h 107950"/>
              <a:gd name="connsiteX3-15" fmla="*/ 838200 w 839397"/>
              <a:gd name="connsiteY3-16" fmla="*/ 97155 h 107950"/>
              <a:gd name="connsiteX0-17" fmla="*/ 0 w 839397"/>
              <a:gd name="connsiteY0-18" fmla="*/ 0 h 107950"/>
              <a:gd name="connsiteX1-19" fmla="*/ 831850 w 839397"/>
              <a:gd name="connsiteY1-20" fmla="*/ 0 h 107950"/>
              <a:gd name="connsiteX2-21" fmla="*/ 831850 w 839397"/>
              <a:gd name="connsiteY2-22" fmla="*/ 107950 h 107950"/>
              <a:gd name="connsiteX3-23" fmla="*/ 838200 w 839397"/>
              <a:gd name="connsiteY3-24" fmla="*/ 20955 h 107950"/>
              <a:gd name="connsiteX0-25" fmla="*/ 0 w 831850"/>
              <a:gd name="connsiteY0-26" fmla="*/ 0 h 107950"/>
              <a:gd name="connsiteX1-27" fmla="*/ 831850 w 831850"/>
              <a:gd name="connsiteY1-28" fmla="*/ 0 h 107950"/>
              <a:gd name="connsiteX2-29" fmla="*/ 831850 w 831850"/>
              <a:gd name="connsiteY2-30" fmla="*/ 107950 h 107950"/>
              <a:gd name="connsiteX0-31" fmla="*/ 0 w 831850"/>
              <a:gd name="connsiteY0-32" fmla="*/ 0 h 69850"/>
              <a:gd name="connsiteX1-33" fmla="*/ 831850 w 831850"/>
              <a:gd name="connsiteY1-34" fmla="*/ 0 h 69850"/>
              <a:gd name="connsiteX2-35" fmla="*/ 831850 w 831850"/>
              <a:gd name="connsiteY2-36" fmla="*/ 69850 h 69850"/>
              <a:gd name="connsiteX0-37" fmla="*/ 0 w 831850"/>
              <a:gd name="connsiteY0-38" fmla="*/ 0 h 0"/>
              <a:gd name="connsiteX1-39" fmla="*/ 831850 w 831850"/>
              <a:gd name="connsiteY1-40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50" name="矩形 549"/>
          <p:cNvSpPr/>
          <p:nvPr/>
        </p:nvSpPr>
        <p:spPr>
          <a:xfrm>
            <a:off x="8526650" y="3679714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1" name="矩形 550"/>
          <p:cNvSpPr/>
          <p:nvPr/>
        </p:nvSpPr>
        <p:spPr>
          <a:xfrm>
            <a:off x="8552029" y="4578857"/>
            <a:ext cx="543739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2" name="矩形 551"/>
          <p:cNvSpPr/>
          <p:nvPr/>
        </p:nvSpPr>
        <p:spPr>
          <a:xfrm>
            <a:off x="9191094" y="3772401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3" name="矩形 552"/>
          <p:cNvSpPr/>
          <p:nvPr/>
        </p:nvSpPr>
        <p:spPr>
          <a:xfrm>
            <a:off x="9435230" y="4320295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4" name="直接连接符 553"/>
          <p:cNvCxnSpPr/>
          <p:nvPr/>
        </p:nvCxnSpPr>
        <p:spPr>
          <a:xfrm>
            <a:off x="9428996" y="4310916"/>
            <a:ext cx="89570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5" name="直接连接符 554"/>
          <p:cNvCxnSpPr/>
          <p:nvPr/>
        </p:nvCxnSpPr>
        <p:spPr>
          <a:xfrm>
            <a:off x="10431762" y="4320670"/>
            <a:ext cx="64927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7" name="矩形 556"/>
          <p:cNvSpPr/>
          <p:nvPr/>
        </p:nvSpPr>
        <p:spPr>
          <a:xfrm>
            <a:off x="10384239" y="4075952"/>
            <a:ext cx="7896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Aluout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8" name="直接连接符 557"/>
          <p:cNvCxnSpPr/>
          <p:nvPr/>
        </p:nvCxnSpPr>
        <p:spPr>
          <a:xfrm>
            <a:off x="4471849" y="4620905"/>
            <a:ext cx="139609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9" name="直接连接符 558"/>
          <p:cNvCxnSpPr/>
          <p:nvPr/>
        </p:nvCxnSpPr>
        <p:spPr>
          <a:xfrm>
            <a:off x="4293976" y="4832532"/>
            <a:ext cx="323831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直接连接符 559"/>
          <p:cNvCxnSpPr/>
          <p:nvPr/>
        </p:nvCxnSpPr>
        <p:spPr>
          <a:xfrm>
            <a:off x="4808167" y="4697832"/>
            <a:ext cx="52461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1" name="矩形 560"/>
          <p:cNvSpPr/>
          <p:nvPr/>
        </p:nvSpPr>
        <p:spPr>
          <a:xfrm>
            <a:off x="3589677" y="3923002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63" name="Group 1"/>
          <p:cNvGrpSpPr/>
          <p:nvPr/>
        </p:nvGrpSpPr>
        <p:grpSpPr>
          <a:xfrm>
            <a:off x="10296097" y="1992384"/>
            <a:ext cx="259246" cy="192503"/>
            <a:chOff x="3990332" y="3048832"/>
            <a:chExt cx="1009448" cy="723602"/>
          </a:xfrm>
        </p:grpSpPr>
        <p:sp>
          <p:nvSpPr>
            <p:cNvPr id="716" name="Stored Data 71"/>
            <p:cNvSpPr/>
            <p:nvPr/>
          </p:nvSpPr>
          <p:spPr>
            <a:xfrm rot="10800000">
              <a:off x="3997590" y="3048854"/>
              <a:ext cx="1002190" cy="72358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5183 w 10000"/>
                <a:gd name="connsiteY0-366" fmla="*/ 44 h 10000"/>
                <a:gd name="connsiteX1-367" fmla="*/ 10000 w 10000"/>
                <a:gd name="connsiteY1-368" fmla="*/ 0 h 10000"/>
                <a:gd name="connsiteX2-369" fmla="*/ 8935 w 10000"/>
                <a:gd name="connsiteY2-370" fmla="*/ 4956 h 10000"/>
                <a:gd name="connsiteX3-371" fmla="*/ 9999 w 10000"/>
                <a:gd name="connsiteY3-372" fmla="*/ 10000 h 10000"/>
                <a:gd name="connsiteX4-373" fmla="*/ 5183 w 10000"/>
                <a:gd name="connsiteY4-374" fmla="*/ 9912 h 10000"/>
                <a:gd name="connsiteX5-375" fmla="*/ 0 w 10000"/>
                <a:gd name="connsiteY5-376" fmla="*/ 5043 h 10000"/>
                <a:gd name="connsiteX6-377" fmla="*/ 5183 w 10000"/>
                <a:gd name="connsiteY6-378" fmla="*/ 44 h 10000"/>
                <a:gd name="connsiteX0-379" fmla="*/ 5183 w 10000"/>
                <a:gd name="connsiteY0-380" fmla="*/ 44 h 10000"/>
                <a:gd name="connsiteX1-381" fmla="*/ 10000 w 10000"/>
                <a:gd name="connsiteY1-382" fmla="*/ 0 h 10000"/>
                <a:gd name="connsiteX2-383" fmla="*/ 8935 w 10000"/>
                <a:gd name="connsiteY2-384" fmla="*/ 4956 h 10000"/>
                <a:gd name="connsiteX3-385" fmla="*/ 9999 w 10000"/>
                <a:gd name="connsiteY3-386" fmla="*/ 10000 h 10000"/>
                <a:gd name="connsiteX4-387" fmla="*/ 5183 w 10000"/>
                <a:gd name="connsiteY4-388" fmla="*/ 9912 h 10000"/>
                <a:gd name="connsiteX5-389" fmla="*/ 0 w 10000"/>
                <a:gd name="connsiteY5-390" fmla="*/ 5043 h 10000"/>
                <a:gd name="connsiteX6-391" fmla="*/ 5183 w 10000"/>
                <a:gd name="connsiteY6-392" fmla="*/ 44 h 10000"/>
                <a:gd name="connsiteX0-393" fmla="*/ 8935 w 10000"/>
                <a:gd name="connsiteY0-394" fmla="*/ 4956 h 10000"/>
                <a:gd name="connsiteX1-395" fmla="*/ 9999 w 10000"/>
                <a:gd name="connsiteY1-396" fmla="*/ 10000 h 10000"/>
                <a:gd name="connsiteX2-397" fmla="*/ 5183 w 10000"/>
                <a:gd name="connsiteY2-398" fmla="*/ 9912 h 10000"/>
                <a:gd name="connsiteX3-399" fmla="*/ 0 w 10000"/>
                <a:gd name="connsiteY3-400" fmla="*/ 5043 h 10000"/>
                <a:gd name="connsiteX4-401" fmla="*/ 5183 w 10000"/>
                <a:gd name="connsiteY4-402" fmla="*/ 44 h 10000"/>
                <a:gd name="connsiteX5-403" fmla="*/ 10000 w 10000"/>
                <a:gd name="connsiteY5-404" fmla="*/ 0 h 10000"/>
                <a:gd name="connsiteX6-405" fmla="*/ 9841 w 10000"/>
                <a:gd name="connsiteY6-406" fmla="*/ 6220 h 10000"/>
                <a:gd name="connsiteX0-407" fmla="*/ 8935 w 10000"/>
                <a:gd name="connsiteY0-408" fmla="*/ 4956 h 10000"/>
                <a:gd name="connsiteX1-409" fmla="*/ 9999 w 10000"/>
                <a:gd name="connsiteY1-410" fmla="*/ 10000 h 10000"/>
                <a:gd name="connsiteX2-411" fmla="*/ 5183 w 10000"/>
                <a:gd name="connsiteY2-412" fmla="*/ 9912 h 10000"/>
                <a:gd name="connsiteX3-413" fmla="*/ 0 w 10000"/>
                <a:gd name="connsiteY3-414" fmla="*/ 5043 h 10000"/>
                <a:gd name="connsiteX4-415" fmla="*/ 5183 w 10000"/>
                <a:gd name="connsiteY4-416" fmla="*/ 44 h 10000"/>
                <a:gd name="connsiteX5-417" fmla="*/ 10000 w 10000"/>
                <a:gd name="connsiteY5-418" fmla="*/ 0 h 10000"/>
                <a:gd name="connsiteX0-419" fmla="*/ 9999 w 10000"/>
                <a:gd name="connsiteY0-420" fmla="*/ 10000 h 10000"/>
                <a:gd name="connsiteX1-421" fmla="*/ 5183 w 10000"/>
                <a:gd name="connsiteY1-422" fmla="*/ 9912 h 10000"/>
                <a:gd name="connsiteX2-423" fmla="*/ 0 w 10000"/>
                <a:gd name="connsiteY2-424" fmla="*/ 5043 h 10000"/>
                <a:gd name="connsiteX3-425" fmla="*/ 5183 w 10000"/>
                <a:gd name="connsiteY3-426" fmla="*/ 44 h 10000"/>
                <a:gd name="connsiteX4-427" fmla="*/ 10000 w 10000"/>
                <a:gd name="connsiteY4-428" fmla="*/ 0 h 10000"/>
                <a:gd name="connsiteX0-429" fmla="*/ 8536 w 8537"/>
                <a:gd name="connsiteY0-430" fmla="*/ 10000 h 10000"/>
                <a:gd name="connsiteX1-431" fmla="*/ 3720 w 8537"/>
                <a:gd name="connsiteY1-432" fmla="*/ 9912 h 10000"/>
                <a:gd name="connsiteX2-433" fmla="*/ 0 w 8537"/>
                <a:gd name="connsiteY2-434" fmla="*/ 4793 h 10000"/>
                <a:gd name="connsiteX3-435" fmla="*/ 3720 w 8537"/>
                <a:gd name="connsiteY3-436" fmla="*/ 44 h 10000"/>
                <a:gd name="connsiteX4-437" fmla="*/ 8537 w 8537"/>
                <a:gd name="connsiteY4-438" fmla="*/ 0 h 10000"/>
                <a:gd name="connsiteX0-439" fmla="*/ 10342 w 10343"/>
                <a:gd name="connsiteY0-440" fmla="*/ 10000 h 10000"/>
                <a:gd name="connsiteX1-441" fmla="*/ 4701 w 10343"/>
                <a:gd name="connsiteY1-442" fmla="*/ 9912 h 10000"/>
                <a:gd name="connsiteX2-443" fmla="*/ 0 w 10343"/>
                <a:gd name="connsiteY2-444" fmla="*/ 4543 h 10000"/>
                <a:gd name="connsiteX3-445" fmla="*/ 4701 w 10343"/>
                <a:gd name="connsiteY3-446" fmla="*/ 44 h 10000"/>
                <a:gd name="connsiteX4-447" fmla="*/ 10343 w 10343"/>
                <a:gd name="connsiteY4-448" fmla="*/ 0 h 10000"/>
                <a:gd name="connsiteX0-449" fmla="*/ 9771 w 9772"/>
                <a:gd name="connsiteY0-450" fmla="*/ 10000 h 10000"/>
                <a:gd name="connsiteX1-451" fmla="*/ 4130 w 9772"/>
                <a:gd name="connsiteY1-452" fmla="*/ 9912 h 10000"/>
                <a:gd name="connsiteX2-453" fmla="*/ 0 w 9772"/>
                <a:gd name="connsiteY2-454" fmla="*/ 4917 h 10000"/>
                <a:gd name="connsiteX3-455" fmla="*/ 4130 w 9772"/>
                <a:gd name="connsiteY3-456" fmla="*/ 44 h 10000"/>
                <a:gd name="connsiteX4-457" fmla="*/ 9772 w 9772"/>
                <a:gd name="connsiteY4-45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72" h="10000">
                  <a:moveTo>
                    <a:pt x="9771" y="10000"/>
                  </a:moveTo>
                  <a:lnTo>
                    <a:pt x="4130" y="9912"/>
                  </a:lnTo>
                  <a:cubicBezTo>
                    <a:pt x="1643" y="9824"/>
                    <a:pt x="0" y="6562"/>
                    <a:pt x="0" y="4917"/>
                  </a:cubicBezTo>
                  <a:cubicBezTo>
                    <a:pt x="0" y="3272"/>
                    <a:pt x="1531" y="220"/>
                    <a:pt x="4130" y="44"/>
                  </a:cubicBezTo>
                  <a:lnTo>
                    <a:pt x="9772" y="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  <p:sp>
          <p:nvSpPr>
            <p:cNvPr id="717" name="Stored Data 71"/>
            <p:cNvSpPr/>
            <p:nvPr/>
          </p:nvSpPr>
          <p:spPr>
            <a:xfrm rot="10800000">
              <a:off x="3990332" y="3048832"/>
              <a:ext cx="167778" cy="723601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603 w 5420"/>
                <a:gd name="connsiteY0-366" fmla="*/ 44 h 10000"/>
                <a:gd name="connsiteX1-367" fmla="*/ 5420 w 5420"/>
                <a:gd name="connsiteY1-368" fmla="*/ 0 h 10000"/>
                <a:gd name="connsiteX2-369" fmla="*/ 4355 w 5420"/>
                <a:gd name="connsiteY2-370" fmla="*/ 4956 h 10000"/>
                <a:gd name="connsiteX3-371" fmla="*/ 5419 w 5420"/>
                <a:gd name="connsiteY3-372" fmla="*/ 10000 h 10000"/>
                <a:gd name="connsiteX4-373" fmla="*/ 603 w 5420"/>
                <a:gd name="connsiteY4-374" fmla="*/ 9912 h 10000"/>
                <a:gd name="connsiteX5-375" fmla="*/ 603 w 5420"/>
                <a:gd name="connsiteY5-376" fmla="*/ 44 h 10000"/>
                <a:gd name="connsiteX0-377" fmla="*/ 1112 w 9999"/>
                <a:gd name="connsiteY0-378" fmla="*/ 9912 h 11176"/>
                <a:gd name="connsiteX1-379" fmla="*/ 1112 w 9999"/>
                <a:gd name="connsiteY1-380" fmla="*/ 44 h 11176"/>
                <a:gd name="connsiteX2-381" fmla="*/ 9999 w 9999"/>
                <a:gd name="connsiteY2-382" fmla="*/ 0 h 11176"/>
                <a:gd name="connsiteX3-383" fmla="*/ 8034 w 9999"/>
                <a:gd name="connsiteY3-384" fmla="*/ 4956 h 11176"/>
                <a:gd name="connsiteX4-385" fmla="*/ 9997 w 9999"/>
                <a:gd name="connsiteY4-386" fmla="*/ 10000 h 11176"/>
                <a:gd name="connsiteX5-387" fmla="*/ 2783 w 9999"/>
                <a:gd name="connsiteY5-388" fmla="*/ 11176 h 11176"/>
                <a:gd name="connsiteX0-389" fmla="*/ 1112 w 10000"/>
                <a:gd name="connsiteY0-390" fmla="*/ 8869 h 8948"/>
                <a:gd name="connsiteX1-391" fmla="*/ 1112 w 10000"/>
                <a:gd name="connsiteY1-392" fmla="*/ 39 h 8948"/>
                <a:gd name="connsiteX2-393" fmla="*/ 10000 w 10000"/>
                <a:gd name="connsiteY2-394" fmla="*/ 0 h 8948"/>
                <a:gd name="connsiteX3-395" fmla="*/ 8035 w 10000"/>
                <a:gd name="connsiteY3-396" fmla="*/ 4435 h 8948"/>
                <a:gd name="connsiteX4-397" fmla="*/ 9998 w 10000"/>
                <a:gd name="connsiteY4-398" fmla="*/ 8948 h 8948"/>
                <a:gd name="connsiteX0-399" fmla="*/ 0 w 8888"/>
                <a:gd name="connsiteY0-400" fmla="*/ 44 h 10000"/>
                <a:gd name="connsiteX1-401" fmla="*/ 8888 w 8888"/>
                <a:gd name="connsiteY1-402" fmla="*/ 0 h 10000"/>
                <a:gd name="connsiteX2-403" fmla="*/ 6923 w 8888"/>
                <a:gd name="connsiteY2-404" fmla="*/ 4956 h 10000"/>
                <a:gd name="connsiteX3-405" fmla="*/ 8886 w 8888"/>
                <a:gd name="connsiteY3-406" fmla="*/ 10000 h 10000"/>
                <a:gd name="connsiteX0-407" fmla="*/ 2211 w 2211"/>
                <a:gd name="connsiteY0-408" fmla="*/ 0 h 10000"/>
                <a:gd name="connsiteX1-409" fmla="*/ 0 w 2211"/>
                <a:gd name="connsiteY1-410" fmla="*/ 4956 h 10000"/>
                <a:gd name="connsiteX2-411" fmla="*/ 2209 w 2211"/>
                <a:gd name="connsiteY2-412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11" h="10000">
                  <a:moveTo>
                    <a:pt x="2211" y="0"/>
                  </a:moveTo>
                  <a:cubicBezTo>
                    <a:pt x="739" y="0"/>
                    <a:pt x="0" y="3289"/>
                    <a:pt x="0" y="4956"/>
                  </a:cubicBezTo>
                  <a:cubicBezTo>
                    <a:pt x="0" y="6622"/>
                    <a:pt x="737" y="10000"/>
                    <a:pt x="2209" y="10000"/>
                  </a:cubicBez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</p:grpSp>
      <p:grpSp>
        <p:nvGrpSpPr>
          <p:cNvPr id="564" name="组合 563"/>
          <p:cNvGrpSpPr/>
          <p:nvPr/>
        </p:nvGrpSpPr>
        <p:grpSpPr>
          <a:xfrm>
            <a:off x="4993113" y="4854803"/>
            <a:ext cx="274434" cy="522963"/>
            <a:chOff x="4311617" y="4168879"/>
            <a:chExt cx="274449" cy="522993"/>
          </a:xfrm>
        </p:grpSpPr>
        <p:sp>
          <p:nvSpPr>
            <p:cNvPr id="714" name="流程图: 手动操作 713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715" name="矩形 714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65" name="矩形 564"/>
          <p:cNvSpPr/>
          <p:nvPr/>
        </p:nvSpPr>
        <p:spPr>
          <a:xfrm>
            <a:off x="4742349" y="3846440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66" name="矩形 565"/>
          <p:cNvSpPr/>
          <p:nvPr/>
        </p:nvSpPr>
        <p:spPr>
          <a:xfrm>
            <a:off x="4742349" y="4063871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67" name="矩形 566"/>
          <p:cNvSpPr/>
          <p:nvPr/>
        </p:nvSpPr>
        <p:spPr>
          <a:xfrm>
            <a:off x="4308310" y="4800210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568" name="组合 567"/>
          <p:cNvGrpSpPr/>
          <p:nvPr/>
        </p:nvGrpSpPr>
        <p:grpSpPr>
          <a:xfrm>
            <a:off x="3549760" y="4244066"/>
            <a:ext cx="452368" cy="448216"/>
            <a:chOff x="3743887" y="4293594"/>
            <a:chExt cx="477107" cy="472728"/>
          </a:xfrm>
        </p:grpSpPr>
        <p:grpSp>
          <p:nvGrpSpPr>
            <p:cNvPr id="710" name="组合 709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712" name="直接连接符 711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3" name="矩形 712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711" name="等腰三角形 710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569" name="组合 568"/>
          <p:cNvGrpSpPr/>
          <p:nvPr/>
        </p:nvGrpSpPr>
        <p:grpSpPr>
          <a:xfrm>
            <a:off x="3549760" y="5292687"/>
            <a:ext cx="452368" cy="448216"/>
            <a:chOff x="3743887" y="4293594"/>
            <a:chExt cx="477107" cy="472728"/>
          </a:xfrm>
          <a:solidFill>
            <a:schemeClr val="bg1"/>
          </a:solidFill>
        </p:grpSpPr>
        <p:grpSp>
          <p:nvGrpSpPr>
            <p:cNvPr id="706" name="组合 705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708" name="直接连接符 707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9" name="矩形 708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707" name="等腰三角形 706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570" name="组合 569"/>
          <p:cNvGrpSpPr/>
          <p:nvPr/>
        </p:nvGrpSpPr>
        <p:grpSpPr>
          <a:xfrm>
            <a:off x="1167488" y="4271723"/>
            <a:ext cx="452368" cy="448216"/>
            <a:chOff x="3743887" y="4293594"/>
            <a:chExt cx="477107" cy="472728"/>
          </a:xfrm>
          <a:solidFill>
            <a:srgbClr val="59B2FF"/>
          </a:solidFill>
        </p:grpSpPr>
        <p:grpSp>
          <p:nvGrpSpPr>
            <p:cNvPr id="702" name="组合 701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704" name="直接连接符 703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5" name="矩形 704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703" name="等腰三角形 702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571" name="组合 570"/>
          <p:cNvGrpSpPr/>
          <p:nvPr/>
        </p:nvGrpSpPr>
        <p:grpSpPr>
          <a:xfrm>
            <a:off x="2626441" y="4973520"/>
            <a:ext cx="452367" cy="463373"/>
            <a:chOff x="3743887" y="4293594"/>
            <a:chExt cx="477106" cy="451964"/>
          </a:xfrm>
          <a:solidFill>
            <a:srgbClr val="92D050"/>
          </a:solidFill>
        </p:grpSpPr>
        <p:grpSp>
          <p:nvGrpSpPr>
            <p:cNvPr id="698" name="组合 697"/>
            <p:cNvGrpSpPr/>
            <p:nvPr/>
          </p:nvGrpSpPr>
          <p:grpSpPr>
            <a:xfrm>
              <a:off x="3743887" y="4420795"/>
              <a:ext cx="477106" cy="324763"/>
              <a:chOff x="2146087" y="4844273"/>
              <a:chExt cx="452392" cy="307940"/>
            </a:xfrm>
            <a:grpFill/>
          </p:grpSpPr>
          <p:cxnSp>
            <p:nvCxnSpPr>
              <p:cNvPr id="700" name="直接连接符 699"/>
              <p:cNvCxnSpPr/>
              <p:nvPr/>
            </p:nvCxnSpPr>
            <p:spPr>
              <a:xfrm flipV="1">
                <a:off x="2364748" y="4844273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1" name="矩形 700"/>
              <p:cNvSpPr/>
              <p:nvPr/>
            </p:nvSpPr>
            <p:spPr>
              <a:xfrm>
                <a:off x="2146087" y="4910263"/>
                <a:ext cx="452392" cy="24195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99" name="等腰三角形 698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572" name="组合 571"/>
          <p:cNvGrpSpPr/>
          <p:nvPr/>
        </p:nvGrpSpPr>
        <p:grpSpPr>
          <a:xfrm>
            <a:off x="6746834" y="4365798"/>
            <a:ext cx="452368" cy="448216"/>
            <a:chOff x="3743887" y="4293594"/>
            <a:chExt cx="477107" cy="472728"/>
          </a:xfrm>
        </p:grpSpPr>
        <p:grpSp>
          <p:nvGrpSpPr>
            <p:cNvPr id="694" name="组合 693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696" name="直接连接符 695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7" name="矩形 696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95" name="等腰三角形 694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574" name="组合 573"/>
          <p:cNvGrpSpPr/>
          <p:nvPr/>
        </p:nvGrpSpPr>
        <p:grpSpPr>
          <a:xfrm>
            <a:off x="5731889" y="5197442"/>
            <a:ext cx="452368" cy="448214"/>
            <a:chOff x="3743887" y="4293594"/>
            <a:chExt cx="477107" cy="472726"/>
          </a:xfrm>
          <a:solidFill>
            <a:srgbClr val="FFCCFF"/>
          </a:solidFill>
        </p:grpSpPr>
        <p:grpSp>
          <p:nvGrpSpPr>
            <p:cNvPr id="686" name="组合 685"/>
            <p:cNvGrpSpPr/>
            <p:nvPr/>
          </p:nvGrpSpPr>
          <p:grpSpPr>
            <a:xfrm>
              <a:off x="3743887" y="4411014"/>
              <a:ext cx="477107" cy="355306"/>
              <a:chOff x="2146087" y="4834986"/>
              <a:chExt cx="452393" cy="336900"/>
            </a:xfrm>
            <a:grpFill/>
          </p:grpSpPr>
          <p:cxnSp>
            <p:nvCxnSpPr>
              <p:cNvPr id="688" name="直接连接符 687"/>
              <p:cNvCxnSpPr/>
              <p:nvPr/>
            </p:nvCxnSpPr>
            <p:spPr>
              <a:xfrm flipV="1">
                <a:off x="2364748" y="4834986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9" name="矩形 688"/>
              <p:cNvSpPr/>
              <p:nvPr/>
            </p:nvSpPr>
            <p:spPr>
              <a:xfrm>
                <a:off x="2146087" y="4910263"/>
                <a:ext cx="452393" cy="261623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87" name="等腰三角形 686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sp>
        <p:nvSpPr>
          <p:cNvPr id="575" name="矩形 574"/>
          <p:cNvSpPr/>
          <p:nvPr/>
        </p:nvSpPr>
        <p:spPr>
          <a:xfrm>
            <a:off x="3455793" y="3718419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576" name="矩形 575"/>
          <p:cNvSpPr/>
          <p:nvPr/>
        </p:nvSpPr>
        <p:spPr>
          <a:xfrm>
            <a:off x="3455453" y="4730370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577" name="组合 576"/>
          <p:cNvGrpSpPr/>
          <p:nvPr/>
        </p:nvGrpSpPr>
        <p:grpSpPr>
          <a:xfrm>
            <a:off x="3541721" y="1631829"/>
            <a:ext cx="7868077" cy="2065916"/>
            <a:chOff x="3735408" y="1538500"/>
            <a:chExt cx="8298362" cy="2178896"/>
          </a:xfrm>
        </p:grpSpPr>
        <p:sp>
          <p:nvSpPr>
            <p:cNvPr id="671" name="矩形 670"/>
            <p:cNvSpPr/>
            <p:nvPr/>
          </p:nvSpPr>
          <p:spPr>
            <a:xfrm>
              <a:off x="4284066" y="1926595"/>
              <a:ext cx="5853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IorD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72" name="矩形 671"/>
            <p:cNvSpPr/>
            <p:nvPr/>
          </p:nvSpPr>
          <p:spPr>
            <a:xfrm>
              <a:off x="4012637" y="2423452"/>
              <a:ext cx="87610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IRWrite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73" name="矩形 672"/>
            <p:cNvSpPr/>
            <p:nvPr/>
          </p:nvSpPr>
          <p:spPr>
            <a:xfrm>
              <a:off x="3735408" y="2167772"/>
              <a:ext cx="113984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MemWrite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cxnSp>
          <p:nvCxnSpPr>
            <p:cNvPr id="674" name="直接连接符 673"/>
            <p:cNvCxnSpPr/>
            <p:nvPr/>
          </p:nvCxnSpPr>
          <p:spPr>
            <a:xfrm flipV="1">
              <a:off x="5185197" y="1589710"/>
              <a:ext cx="0" cy="1104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5" name="矩形 674"/>
            <p:cNvSpPr/>
            <p:nvPr/>
          </p:nvSpPr>
          <p:spPr>
            <a:xfrm>
              <a:off x="5467374" y="1538500"/>
              <a:ext cx="854125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PCWrite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76" name="矩形 675"/>
            <p:cNvSpPr/>
            <p:nvPr/>
          </p:nvSpPr>
          <p:spPr>
            <a:xfrm>
              <a:off x="5467374" y="1759117"/>
              <a:ext cx="75099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Branch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77" name="矩形 676"/>
            <p:cNvSpPr/>
            <p:nvPr/>
          </p:nvSpPr>
          <p:spPr>
            <a:xfrm>
              <a:off x="5467374" y="1979734"/>
              <a:ext cx="64786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PCSrc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78" name="矩形 677"/>
            <p:cNvSpPr/>
            <p:nvPr/>
          </p:nvSpPr>
          <p:spPr>
            <a:xfrm>
              <a:off x="5467374" y="2200351"/>
              <a:ext cx="696893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AluOp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79" name="矩形 678"/>
            <p:cNvSpPr/>
            <p:nvPr/>
          </p:nvSpPr>
          <p:spPr>
            <a:xfrm>
              <a:off x="5467374" y="2420968"/>
              <a:ext cx="881176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ALUSrcB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80" name="矩形 679"/>
            <p:cNvSpPr/>
            <p:nvPr/>
          </p:nvSpPr>
          <p:spPr>
            <a:xfrm>
              <a:off x="5467374" y="2641585"/>
              <a:ext cx="891320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ALUSrcA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81" name="矩形 680"/>
            <p:cNvSpPr/>
            <p:nvPr/>
          </p:nvSpPr>
          <p:spPr>
            <a:xfrm>
              <a:off x="5467374" y="2862201"/>
              <a:ext cx="952183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RegWrite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82" name="矩形 681"/>
            <p:cNvSpPr/>
            <p:nvPr/>
          </p:nvSpPr>
          <p:spPr>
            <a:xfrm>
              <a:off x="11396050" y="1752004"/>
              <a:ext cx="637720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PCEn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83" name="矩形 682"/>
            <p:cNvSpPr/>
            <p:nvPr/>
          </p:nvSpPr>
          <p:spPr>
            <a:xfrm>
              <a:off x="4561939" y="3396602"/>
              <a:ext cx="82876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RegDst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84" name="矩形 683"/>
            <p:cNvSpPr/>
            <p:nvPr/>
          </p:nvSpPr>
          <p:spPr>
            <a:xfrm>
              <a:off x="5324550" y="3404622"/>
              <a:ext cx="116689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MemtoReg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578" name="矩形 577"/>
          <p:cNvSpPr/>
          <p:nvPr/>
        </p:nvSpPr>
        <p:spPr>
          <a:xfrm>
            <a:off x="955877" y="3664302"/>
            <a:ext cx="44916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580" name="直接连接符 579"/>
          <p:cNvCxnSpPr/>
          <p:nvPr/>
        </p:nvCxnSpPr>
        <p:spPr>
          <a:xfrm>
            <a:off x="7939055" y="4894651"/>
            <a:ext cx="218192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1" name="直接连接符 580"/>
          <p:cNvCxnSpPr/>
          <p:nvPr/>
        </p:nvCxnSpPr>
        <p:spPr>
          <a:xfrm flipV="1">
            <a:off x="7940309" y="4894651"/>
            <a:ext cx="0" cy="38949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2" name="组合 581"/>
          <p:cNvGrpSpPr/>
          <p:nvPr/>
        </p:nvGrpSpPr>
        <p:grpSpPr>
          <a:xfrm>
            <a:off x="1386137" y="1464546"/>
            <a:ext cx="9363345" cy="2489137"/>
            <a:chOff x="1461941" y="1362069"/>
            <a:chExt cx="9875404" cy="2625262"/>
          </a:xfrm>
        </p:grpSpPr>
        <p:cxnSp>
          <p:nvCxnSpPr>
            <p:cNvPr id="665" name="直接连接符 664"/>
            <p:cNvCxnSpPr/>
            <p:nvPr/>
          </p:nvCxnSpPr>
          <p:spPr>
            <a:xfrm>
              <a:off x="1461941" y="1362069"/>
              <a:ext cx="9864214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6" name="直接连接符 665"/>
            <p:cNvCxnSpPr/>
            <p:nvPr/>
          </p:nvCxnSpPr>
          <p:spPr>
            <a:xfrm>
              <a:off x="1461941" y="1362069"/>
              <a:ext cx="0" cy="2625262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7" name="直接连接符 666"/>
            <p:cNvCxnSpPr/>
            <p:nvPr/>
          </p:nvCxnSpPr>
          <p:spPr>
            <a:xfrm>
              <a:off x="11337345" y="1362069"/>
              <a:ext cx="0" cy="658219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8" name="直接连接符 667"/>
            <p:cNvCxnSpPr/>
            <p:nvPr/>
          </p:nvCxnSpPr>
          <p:spPr>
            <a:xfrm>
              <a:off x="11149608" y="2020288"/>
              <a:ext cx="176547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83" name="组合 582"/>
          <p:cNvGrpSpPr/>
          <p:nvPr/>
        </p:nvGrpSpPr>
        <p:grpSpPr>
          <a:xfrm>
            <a:off x="5240074" y="1873762"/>
            <a:ext cx="5075479" cy="141417"/>
            <a:chOff x="5526640" y="1825630"/>
            <a:chExt cx="5353044" cy="149151"/>
          </a:xfrm>
        </p:grpSpPr>
        <p:cxnSp>
          <p:nvCxnSpPr>
            <p:cNvPr id="662" name="直接连接符 661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3" name="直接连接符 662"/>
            <p:cNvCxnSpPr/>
            <p:nvPr/>
          </p:nvCxnSpPr>
          <p:spPr>
            <a:xfrm>
              <a:off x="10737496" y="1836508"/>
              <a:ext cx="0" cy="13827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4" name="直接连接符 663"/>
            <p:cNvCxnSpPr/>
            <p:nvPr/>
          </p:nvCxnSpPr>
          <p:spPr>
            <a:xfrm>
              <a:off x="10737496" y="1974781"/>
              <a:ext cx="142188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584" name="直接连接符 583"/>
          <p:cNvCxnSpPr/>
          <p:nvPr/>
        </p:nvCxnSpPr>
        <p:spPr>
          <a:xfrm>
            <a:off x="5240074" y="2088635"/>
            <a:ext cx="4629371" cy="0"/>
          </a:xfrm>
          <a:prstGeom prst="line">
            <a:avLst/>
          </a:pr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585" name="组合 584"/>
          <p:cNvGrpSpPr/>
          <p:nvPr/>
        </p:nvGrpSpPr>
        <p:grpSpPr>
          <a:xfrm>
            <a:off x="5240074" y="2300983"/>
            <a:ext cx="5933775" cy="1720651"/>
            <a:chOff x="5526640" y="1825630"/>
            <a:chExt cx="5210856" cy="1341486"/>
          </a:xfrm>
        </p:grpSpPr>
        <p:cxnSp>
          <p:nvCxnSpPr>
            <p:cNvPr id="660" name="直接连接符 659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1" name="直接连接符 660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86" name="组合 585"/>
          <p:cNvGrpSpPr/>
          <p:nvPr/>
        </p:nvGrpSpPr>
        <p:grpSpPr>
          <a:xfrm>
            <a:off x="5239339" y="2720178"/>
            <a:ext cx="3134510" cy="1498461"/>
            <a:chOff x="5526640" y="1825630"/>
            <a:chExt cx="5210856" cy="1168258"/>
          </a:xfrm>
        </p:grpSpPr>
        <p:cxnSp>
          <p:nvCxnSpPr>
            <p:cNvPr id="658" name="直接连接符 657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9" name="直接连接符 658"/>
            <p:cNvCxnSpPr/>
            <p:nvPr/>
          </p:nvCxnSpPr>
          <p:spPr>
            <a:xfrm>
              <a:off x="10737496" y="1825630"/>
              <a:ext cx="0" cy="1168258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87" name="组合 586"/>
          <p:cNvGrpSpPr/>
          <p:nvPr/>
        </p:nvGrpSpPr>
        <p:grpSpPr>
          <a:xfrm>
            <a:off x="5246422" y="2931047"/>
            <a:ext cx="2697653" cy="855990"/>
            <a:chOff x="5526640" y="1825630"/>
            <a:chExt cx="5220570" cy="667363"/>
          </a:xfrm>
        </p:grpSpPr>
        <p:cxnSp>
          <p:nvCxnSpPr>
            <p:cNvPr id="656" name="直接连接符 655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7" name="直接连接符 656"/>
            <p:cNvCxnSpPr/>
            <p:nvPr/>
          </p:nvCxnSpPr>
          <p:spPr>
            <a:xfrm>
              <a:off x="10747210" y="1825630"/>
              <a:ext cx="0" cy="66736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88" name="组合 587"/>
          <p:cNvGrpSpPr/>
          <p:nvPr/>
        </p:nvGrpSpPr>
        <p:grpSpPr>
          <a:xfrm flipH="1">
            <a:off x="2015814" y="2254976"/>
            <a:ext cx="2588014" cy="1827074"/>
            <a:chOff x="5526640" y="1825630"/>
            <a:chExt cx="5210856" cy="1341486"/>
          </a:xfrm>
        </p:grpSpPr>
        <p:cxnSp>
          <p:nvCxnSpPr>
            <p:cNvPr id="654" name="直接连接符 653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5" name="直接连接符 654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89" name="组合 588"/>
          <p:cNvGrpSpPr/>
          <p:nvPr/>
        </p:nvGrpSpPr>
        <p:grpSpPr>
          <a:xfrm flipH="1">
            <a:off x="2852740" y="2499084"/>
            <a:ext cx="1750117" cy="1361631"/>
            <a:chOff x="5526640" y="1825630"/>
            <a:chExt cx="5210856" cy="1341486"/>
          </a:xfrm>
        </p:grpSpPr>
        <p:cxnSp>
          <p:nvCxnSpPr>
            <p:cNvPr id="652" name="直接连接符 651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3" name="直接连接符 652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90" name="组合 589"/>
          <p:cNvGrpSpPr/>
          <p:nvPr/>
        </p:nvGrpSpPr>
        <p:grpSpPr>
          <a:xfrm flipH="1">
            <a:off x="3786623" y="2744058"/>
            <a:ext cx="816234" cy="1218552"/>
            <a:chOff x="5526640" y="1825630"/>
            <a:chExt cx="5210856" cy="1341486"/>
          </a:xfrm>
        </p:grpSpPr>
        <p:cxnSp>
          <p:nvCxnSpPr>
            <p:cNvPr id="650" name="直接连接符 649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1" name="直接连接符 650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91" name="组合 590"/>
          <p:cNvGrpSpPr/>
          <p:nvPr/>
        </p:nvGrpSpPr>
        <p:grpSpPr>
          <a:xfrm>
            <a:off x="1712092" y="3433039"/>
            <a:ext cx="6112648" cy="746763"/>
            <a:chOff x="1805721" y="3620584"/>
            <a:chExt cx="6446933" cy="787602"/>
          </a:xfrm>
        </p:grpSpPr>
        <p:cxnSp>
          <p:nvCxnSpPr>
            <p:cNvPr id="646" name="直接连接符 645"/>
            <p:cNvCxnSpPr/>
            <p:nvPr/>
          </p:nvCxnSpPr>
          <p:spPr>
            <a:xfrm>
              <a:off x="1808036" y="3620584"/>
              <a:ext cx="0" cy="78760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47" name="直接连接符 646"/>
            <p:cNvCxnSpPr/>
            <p:nvPr/>
          </p:nvCxnSpPr>
          <p:spPr>
            <a:xfrm flipH="1">
              <a:off x="1805721" y="3620584"/>
              <a:ext cx="606314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48" name="直接连接符 647"/>
            <p:cNvCxnSpPr/>
            <p:nvPr/>
          </p:nvCxnSpPr>
          <p:spPr>
            <a:xfrm>
              <a:off x="7881633" y="3620584"/>
              <a:ext cx="0" cy="4360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49" name="直接连接符 648"/>
            <p:cNvCxnSpPr/>
            <p:nvPr/>
          </p:nvCxnSpPr>
          <p:spPr>
            <a:xfrm flipH="1">
              <a:off x="7881633" y="4056594"/>
              <a:ext cx="37102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92" name="组合 591"/>
          <p:cNvGrpSpPr/>
          <p:nvPr/>
        </p:nvGrpSpPr>
        <p:grpSpPr>
          <a:xfrm>
            <a:off x="1712092" y="4327678"/>
            <a:ext cx="9026780" cy="2047498"/>
            <a:chOff x="1805721" y="4564148"/>
            <a:chExt cx="9520434" cy="2159469"/>
          </a:xfrm>
        </p:grpSpPr>
        <p:grpSp>
          <p:nvGrpSpPr>
            <p:cNvPr id="641" name="组合 640"/>
            <p:cNvGrpSpPr/>
            <p:nvPr/>
          </p:nvGrpSpPr>
          <p:grpSpPr>
            <a:xfrm>
              <a:off x="1805721" y="4564148"/>
              <a:ext cx="9520434" cy="2159469"/>
              <a:chOff x="1744472" y="2316829"/>
              <a:chExt cx="9509257" cy="2156934"/>
            </a:xfrm>
          </p:grpSpPr>
          <p:cxnSp>
            <p:nvCxnSpPr>
              <p:cNvPr id="643" name="直接连接符 642"/>
              <p:cNvCxnSpPr/>
              <p:nvPr/>
            </p:nvCxnSpPr>
            <p:spPr>
              <a:xfrm>
                <a:off x="1744472" y="2382316"/>
                <a:ext cx="0" cy="208892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4" name="直接连接符 643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5" name="直接连接符 644"/>
              <p:cNvCxnSpPr/>
              <p:nvPr/>
            </p:nvCxnSpPr>
            <p:spPr>
              <a:xfrm>
                <a:off x="11253729" y="2316829"/>
                <a:ext cx="0" cy="215194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642" name="直接连接符 641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3" name="组合 592"/>
          <p:cNvGrpSpPr/>
          <p:nvPr/>
        </p:nvGrpSpPr>
        <p:grpSpPr>
          <a:xfrm>
            <a:off x="1033935" y="4192653"/>
            <a:ext cx="10411306" cy="2368641"/>
            <a:chOff x="1805720" y="4629712"/>
            <a:chExt cx="9520436" cy="2093905"/>
          </a:xfrm>
        </p:grpSpPr>
        <p:grpSp>
          <p:nvGrpSpPr>
            <p:cNvPr id="635" name="组合 634"/>
            <p:cNvGrpSpPr/>
            <p:nvPr/>
          </p:nvGrpSpPr>
          <p:grpSpPr>
            <a:xfrm>
              <a:off x="1805720" y="4629712"/>
              <a:ext cx="9520435" cy="2093905"/>
              <a:chOff x="1744471" y="2382316"/>
              <a:chExt cx="9509258" cy="2091447"/>
            </a:xfrm>
          </p:grpSpPr>
          <p:cxnSp>
            <p:nvCxnSpPr>
              <p:cNvPr id="638" name="直接连接符 637"/>
              <p:cNvCxnSpPr/>
              <p:nvPr/>
            </p:nvCxnSpPr>
            <p:spPr>
              <a:xfrm>
                <a:off x="1744471" y="2382316"/>
                <a:ext cx="0" cy="208892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9" name="直接连接符 638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0" name="直接连接符 639"/>
              <p:cNvCxnSpPr/>
              <p:nvPr/>
            </p:nvCxnSpPr>
            <p:spPr>
              <a:xfrm>
                <a:off x="11253729" y="2419000"/>
                <a:ext cx="0" cy="20497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636" name="直接连接符 635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7" name="直接连接符 636"/>
            <p:cNvCxnSpPr/>
            <p:nvPr/>
          </p:nvCxnSpPr>
          <p:spPr>
            <a:xfrm>
              <a:off x="11187438" y="4662757"/>
              <a:ext cx="138718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4" name="组合 593"/>
          <p:cNvGrpSpPr/>
          <p:nvPr/>
        </p:nvGrpSpPr>
        <p:grpSpPr>
          <a:xfrm>
            <a:off x="2192370" y="4288787"/>
            <a:ext cx="5106595" cy="1461540"/>
            <a:chOff x="1805721" y="4522265"/>
            <a:chExt cx="9520434" cy="2226972"/>
          </a:xfrm>
        </p:grpSpPr>
        <p:grpSp>
          <p:nvGrpSpPr>
            <p:cNvPr id="630" name="组合 629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632" name="直接连接符 631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3" name="直接连接符 632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4" name="直接连接符 633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631" name="直接连接符 630"/>
            <p:cNvCxnSpPr/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5" name="组合 594"/>
          <p:cNvGrpSpPr/>
          <p:nvPr/>
        </p:nvGrpSpPr>
        <p:grpSpPr>
          <a:xfrm>
            <a:off x="3433596" y="4191471"/>
            <a:ext cx="220871" cy="1005969"/>
            <a:chOff x="1744472" y="3175426"/>
            <a:chExt cx="1545101" cy="1323927"/>
          </a:xfrm>
        </p:grpSpPr>
        <p:cxnSp>
          <p:nvCxnSpPr>
            <p:cNvPr id="628" name="直接连接符 627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9" name="直接连接符 628"/>
            <p:cNvCxnSpPr/>
            <p:nvPr/>
          </p:nvCxnSpPr>
          <p:spPr>
            <a:xfrm flipH="1">
              <a:off x="1744472" y="4499353"/>
              <a:ext cx="154510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96" name="组合 595"/>
          <p:cNvGrpSpPr/>
          <p:nvPr/>
        </p:nvGrpSpPr>
        <p:grpSpPr>
          <a:xfrm>
            <a:off x="4847819" y="5010393"/>
            <a:ext cx="166555" cy="1360040"/>
            <a:chOff x="1239056" y="2825057"/>
            <a:chExt cx="1165136" cy="1789912"/>
          </a:xfrm>
        </p:grpSpPr>
        <p:cxnSp>
          <p:nvCxnSpPr>
            <p:cNvPr id="626" name="直接连接符 625"/>
            <p:cNvCxnSpPr/>
            <p:nvPr/>
          </p:nvCxnSpPr>
          <p:spPr>
            <a:xfrm>
              <a:off x="1239056" y="2825057"/>
              <a:ext cx="0" cy="178991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7" name="直接连接符 626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97" name="组合 596"/>
          <p:cNvGrpSpPr/>
          <p:nvPr/>
        </p:nvGrpSpPr>
        <p:grpSpPr>
          <a:xfrm>
            <a:off x="7603397" y="4681783"/>
            <a:ext cx="537165" cy="1387275"/>
            <a:chOff x="1239056" y="2754720"/>
            <a:chExt cx="2279270" cy="1885824"/>
          </a:xfrm>
        </p:grpSpPr>
        <p:cxnSp>
          <p:nvCxnSpPr>
            <p:cNvPr id="624" name="直接连接符 623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5" name="直接连接符 624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98" name="组合 597"/>
          <p:cNvGrpSpPr/>
          <p:nvPr/>
        </p:nvGrpSpPr>
        <p:grpSpPr>
          <a:xfrm>
            <a:off x="9876846" y="3906058"/>
            <a:ext cx="1203172" cy="391805"/>
            <a:chOff x="571433" y="3331468"/>
            <a:chExt cx="5105236" cy="1364800"/>
          </a:xfrm>
        </p:grpSpPr>
        <p:cxnSp>
          <p:nvCxnSpPr>
            <p:cNvPr id="620" name="直接连接符 619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1" name="直接连接符 620"/>
            <p:cNvCxnSpPr/>
            <p:nvPr/>
          </p:nvCxnSpPr>
          <p:spPr>
            <a:xfrm>
              <a:off x="573332" y="3356998"/>
              <a:ext cx="0" cy="133927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2" name="直接连接符 621"/>
            <p:cNvCxnSpPr/>
            <p:nvPr/>
          </p:nvCxnSpPr>
          <p:spPr>
            <a:xfrm flipH="1">
              <a:off x="571433" y="3331468"/>
              <a:ext cx="436426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3" name="直接连接符 622"/>
            <p:cNvCxnSpPr/>
            <p:nvPr/>
          </p:nvCxnSpPr>
          <p:spPr>
            <a:xfrm>
              <a:off x="4935700" y="3331468"/>
              <a:ext cx="0" cy="68233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99" name="组合 598"/>
          <p:cNvGrpSpPr/>
          <p:nvPr/>
        </p:nvGrpSpPr>
        <p:grpSpPr>
          <a:xfrm>
            <a:off x="11028773" y="3973861"/>
            <a:ext cx="274434" cy="522964"/>
            <a:chOff x="4311617" y="4168879"/>
            <a:chExt cx="274449" cy="522994"/>
          </a:xfrm>
        </p:grpSpPr>
        <p:sp>
          <p:nvSpPr>
            <p:cNvPr id="618" name="流程图: 手动操作 617"/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619" name="矩形 618"/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00" name="组合 599"/>
          <p:cNvGrpSpPr/>
          <p:nvPr/>
        </p:nvGrpSpPr>
        <p:grpSpPr>
          <a:xfrm>
            <a:off x="7800287" y="3700416"/>
            <a:ext cx="274434" cy="522963"/>
            <a:chOff x="4311617" y="4168879"/>
            <a:chExt cx="274449" cy="522993"/>
          </a:xfrm>
        </p:grpSpPr>
        <p:sp>
          <p:nvSpPr>
            <p:cNvPr id="616" name="流程图: 手动操作 615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617" name="矩形 616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601" name="直接连接符 600"/>
          <p:cNvCxnSpPr/>
          <p:nvPr/>
        </p:nvCxnSpPr>
        <p:spPr>
          <a:xfrm>
            <a:off x="4470492" y="4297708"/>
            <a:ext cx="0" cy="31741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602" name="组合 601"/>
          <p:cNvGrpSpPr/>
          <p:nvPr/>
        </p:nvGrpSpPr>
        <p:grpSpPr>
          <a:xfrm>
            <a:off x="4573328" y="4436234"/>
            <a:ext cx="274434" cy="522963"/>
            <a:chOff x="4311617" y="4168879"/>
            <a:chExt cx="274449" cy="522993"/>
          </a:xfrm>
        </p:grpSpPr>
        <p:sp>
          <p:nvSpPr>
            <p:cNvPr id="614" name="流程图: 手动操作 613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615" name="矩形 614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03" name="组合 602"/>
          <p:cNvGrpSpPr/>
          <p:nvPr/>
        </p:nvGrpSpPr>
        <p:grpSpPr>
          <a:xfrm>
            <a:off x="6552826" y="5688785"/>
            <a:ext cx="1411329" cy="404007"/>
            <a:chOff x="1394482" y="2325715"/>
            <a:chExt cx="1159010" cy="531703"/>
          </a:xfrm>
        </p:grpSpPr>
        <p:cxnSp>
          <p:nvCxnSpPr>
            <p:cNvPr id="612" name="直接连接符 611"/>
            <p:cNvCxnSpPr/>
            <p:nvPr/>
          </p:nvCxnSpPr>
          <p:spPr>
            <a:xfrm>
              <a:off x="2553492" y="2325715"/>
              <a:ext cx="0" cy="531703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13" name="直接连接符 612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604" name="组合 603"/>
          <p:cNvGrpSpPr/>
          <p:nvPr/>
        </p:nvGrpSpPr>
        <p:grpSpPr>
          <a:xfrm>
            <a:off x="9453000" y="2200815"/>
            <a:ext cx="286797" cy="1977742"/>
            <a:chOff x="1394482" y="2325714"/>
            <a:chExt cx="1159010" cy="531704"/>
          </a:xfrm>
        </p:grpSpPr>
        <p:cxnSp>
          <p:nvCxnSpPr>
            <p:cNvPr id="610" name="直接连接符 609"/>
            <p:cNvCxnSpPr/>
            <p:nvPr/>
          </p:nvCxnSpPr>
          <p:spPr>
            <a:xfrm>
              <a:off x="2553492" y="2325714"/>
              <a:ext cx="0" cy="526135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11" name="直接连接符 610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605" name="流程图: 延期 604"/>
          <p:cNvSpPr/>
          <p:nvPr/>
        </p:nvSpPr>
        <p:spPr>
          <a:xfrm>
            <a:off x="9870697" y="2045491"/>
            <a:ext cx="250811" cy="203189"/>
          </a:xfrm>
          <a:prstGeom prst="flowChartDelay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606" name="组合 605"/>
          <p:cNvGrpSpPr/>
          <p:nvPr/>
        </p:nvGrpSpPr>
        <p:grpSpPr>
          <a:xfrm>
            <a:off x="4282062" y="2927782"/>
            <a:ext cx="1106045" cy="3188000"/>
            <a:chOff x="1239056" y="2754720"/>
            <a:chExt cx="7791499" cy="1918806"/>
          </a:xfrm>
        </p:grpSpPr>
        <p:cxnSp>
          <p:nvCxnSpPr>
            <p:cNvPr id="607" name="直接连接符 606"/>
            <p:cNvCxnSpPr/>
            <p:nvPr/>
          </p:nvCxnSpPr>
          <p:spPr>
            <a:xfrm>
              <a:off x="1239056" y="2770734"/>
              <a:ext cx="0" cy="1900954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08" name="直接连接符 607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09" name="直接连接符 608"/>
            <p:cNvCxnSpPr/>
            <p:nvPr/>
          </p:nvCxnSpPr>
          <p:spPr>
            <a:xfrm flipH="1">
              <a:off x="1239056" y="4673526"/>
              <a:ext cx="779149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729" name="直接连接符 728"/>
          <p:cNvCxnSpPr/>
          <p:nvPr/>
        </p:nvCxnSpPr>
        <p:spPr>
          <a:xfrm>
            <a:off x="6552827" y="4297707"/>
            <a:ext cx="291910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30" name="直接连接符 729"/>
          <p:cNvCxnSpPr/>
          <p:nvPr/>
        </p:nvCxnSpPr>
        <p:spPr>
          <a:xfrm>
            <a:off x="6552827" y="4078627"/>
            <a:ext cx="291910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31" name="直接连接符 730"/>
          <p:cNvCxnSpPr/>
          <p:nvPr/>
        </p:nvCxnSpPr>
        <p:spPr>
          <a:xfrm>
            <a:off x="5227374" y="5098396"/>
            <a:ext cx="16279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2" name="矩形 731"/>
          <p:cNvSpPr/>
          <p:nvPr/>
        </p:nvSpPr>
        <p:spPr>
          <a:xfrm>
            <a:off x="2424411" y="3848706"/>
            <a:ext cx="828857" cy="1259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35" name="矩形 734"/>
          <p:cNvSpPr/>
          <p:nvPr/>
        </p:nvSpPr>
        <p:spPr>
          <a:xfrm>
            <a:off x="4673195" y="1466804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6" name="矩形 735"/>
          <p:cNvSpPr/>
          <p:nvPr/>
        </p:nvSpPr>
        <p:spPr>
          <a:xfrm>
            <a:off x="4186453" y="2707291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7" name="矩形 736"/>
          <p:cNvSpPr/>
          <p:nvPr/>
        </p:nvSpPr>
        <p:spPr>
          <a:xfrm>
            <a:off x="4240926" y="2915392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8" name="任意多边形: 形状 47"/>
          <p:cNvSpPr/>
          <p:nvPr/>
        </p:nvSpPr>
        <p:spPr>
          <a:xfrm>
            <a:off x="5233724" y="3143978"/>
            <a:ext cx="730210" cy="714336"/>
          </a:xfrm>
          <a:custGeom>
            <a:avLst/>
            <a:gdLst>
              <a:gd name="connsiteX0" fmla="*/ 0 w 730250"/>
              <a:gd name="connsiteY0" fmla="*/ 0 h 730250"/>
              <a:gd name="connsiteX1" fmla="*/ 730250 w 730250"/>
              <a:gd name="connsiteY1" fmla="*/ 0 h 730250"/>
              <a:gd name="connsiteX2" fmla="*/ 730250 w 730250"/>
              <a:gd name="connsiteY2" fmla="*/ 730250 h 730250"/>
              <a:gd name="connsiteX0-1" fmla="*/ 0 w 730250"/>
              <a:gd name="connsiteY0-2" fmla="*/ 0 h 714375"/>
              <a:gd name="connsiteX1-3" fmla="*/ 730250 w 730250"/>
              <a:gd name="connsiteY1-4" fmla="*/ 0 h 714375"/>
              <a:gd name="connsiteX2-5" fmla="*/ 730250 w 730250"/>
              <a:gd name="connsiteY2-6" fmla="*/ 714375 h 7143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730250" h="714375">
                <a:moveTo>
                  <a:pt x="0" y="0"/>
                </a:moveTo>
                <a:lnTo>
                  <a:pt x="730250" y="0"/>
                </a:lnTo>
                <a:lnTo>
                  <a:pt x="730250" y="714375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39" name="任意多边形: 形状 49"/>
          <p:cNvSpPr/>
          <p:nvPr/>
        </p:nvSpPr>
        <p:spPr>
          <a:xfrm flipH="1">
            <a:off x="4654654" y="3359867"/>
            <a:ext cx="45717" cy="1144460"/>
          </a:xfrm>
          <a:custGeom>
            <a:avLst/>
            <a:gdLst>
              <a:gd name="connsiteX0" fmla="*/ 0 w 0"/>
              <a:gd name="connsiteY0" fmla="*/ 0 h 1187450"/>
              <a:gd name="connsiteX1" fmla="*/ 0 w 0"/>
              <a:gd name="connsiteY1" fmla="*/ 1187450 h 118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187450">
                <a:moveTo>
                  <a:pt x="0" y="0"/>
                </a:moveTo>
                <a:lnTo>
                  <a:pt x="0" y="11874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40" name="任意多边形: 形状 50"/>
          <p:cNvSpPr/>
          <p:nvPr/>
        </p:nvSpPr>
        <p:spPr>
          <a:xfrm>
            <a:off x="5123966" y="3350307"/>
            <a:ext cx="0" cy="1581064"/>
          </a:xfrm>
          <a:custGeom>
            <a:avLst/>
            <a:gdLst>
              <a:gd name="connsiteX0" fmla="*/ 0 w 0"/>
              <a:gd name="connsiteY0" fmla="*/ 0 h 1581150"/>
              <a:gd name="connsiteX1" fmla="*/ 0 w 0"/>
              <a:gd name="connsiteY1" fmla="*/ 158115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741" name="直接连接符 740"/>
          <p:cNvCxnSpPr/>
          <p:nvPr/>
        </p:nvCxnSpPr>
        <p:spPr>
          <a:xfrm flipH="1">
            <a:off x="10121511" y="2146052"/>
            <a:ext cx="202696" cy="0"/>
          </a:xfrm>
          <a:prstGeom prst="line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42" name="直接连接符 741"/>
          <p:cNvCxnSpPr/>
          <p:nvPr/>
        </p:nvCxnSpPr>
        <p:spPr>
          <a:xfrm flipH="1">
            <a:off x="9732894" y="2200816"/>
            <a:ext cx="14395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3" name="直接连接符 742"/>
          <p:cNvCxnSpPr/>
          <p:nvPr/>
        </p:nvCxnSpPr>
        <p:spPr>
          <a:xfrm flipV="1">
            <a:off x="1511324" y="4185789"/>
            <a:ext cx="401535" cy="1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44" name="直接连接符 743"/>
          <p:cNvCxnSpPr/>
          <p:nvPr/>
        </p:nvCxnSpPr>
        <p:spPr>
          <a:xfrm>
            <a:off x="2107156" y="4297862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5" name="流程图: 手动操作 744"/>
          <p:cNvSpPr/>
          <p:nvPr/>
        </p:nvSpPr>
        <p:spPr>
          <a:xfrm rot="16200000">
            <a:off x="1770344" y="4183436"/>
            <a:ext cx="466170" cy="197936"/>
          </a:xfrm>
          <a:prstGeom prst="flowChartManualOperation">
            <a:avLst/>
          </a:prstGeom>
          <a:solidFill>
            <a:srgbClr val="FFFFFF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46" name="矩形 745"/>
          <p:cNvSpPr/>
          <p:nvPr/>
        </p:nvSpPr>
        <p:spPr>
          <a:xfrm>
            <a:off x="1868067" y="4017144"/>
            <a:ext cx="274434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400" dirty="0">
              <a:solidFill>
                <a:srgbClr val="0066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47" name="直接连接符 746"/>
          <p:cNvCxnSpPr/>
          <p:nvPr/>
        </p:nvCxnSpPr>
        <p:spPr>
          <a:xfrm>
            <a:off x="2111725" y="4289101"/>
            <a:ext cx="30529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8" name="矩形 747"/>
          <p:cNvSpPr/>
          <p:nvPr/>
        </p:nvSpPr>
        <p:spPr>
          <a:xfrm>
            <a:off x="1949551" y="4385077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9" name="矩形 748"/>
          <p:cNvSpPr/>
          <p:nvPr/>
        </p:nvSpPr>
        <p:spPr>
          <a:xfrm>
            <a:off x="2608763" y="3819780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0" name="矩形 749"/>
          <p:cNvSpPr/>
          <p:nvPr/>
        </p:nvSpPr>
        <p:spPr>
          <a:xfrm>
            <a:off x="2876194" y="4019396"/>
            <a:ext cx="4347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1" name="矩形 750"/>
          <p:cNvSpPr/>
          <p:nvPr/>
        </p:nvSpPr>
        <p:spPr>
          <a:xfrm>
            <a:off x="2408484" y="4101942"/>
            <a:ext cx="31451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2" name="矩形 751"/>
          <p:cNvSpPr/>
          <p:nvPr/>
        </p:nvSpPr>
        <p:spPr>
          <a:xfrm>
            <a:off x="2421483" y="4409673"/>
            <a:ext cx="8883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Memory</a:t>
            </a:r>
            <a:endParaRPr lang="zh-CN" altLang="en-US" sz="1325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753" name="矩形 752"/>
          <p:cNvSpPr/>
          <p:nvPr/>
        </p:nvSpPr>
        <p:spPr>
          <a:xfrm>
            <a:off x="2391844" y="4743210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4" name="矩形 753"/>
          <p:cNvSpPr/>
          <p:nvPr/>
        </p:nvSpPr>
        <p:spPr>
          <a:xfrm>
            <a:off x="3828090" y="3927700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5" name="矩形 754"/>
          <p:cNvSpPr/>
          <p:nvPr/>
        </p:nvSpPr>
        <p:spPr>
          <a:xfrm>
            <a:off x="3829114" y="4963633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6" name="矩形 755"/>
          <p:cNvSpPr/>
          <p:nvPr/>
        </p:nvSpPr>
        <p:spPr>
          <a:xfrm>
            <a:off x="4252258" y="5856491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7" name="矩形 756"/>
          <p:cNvSpPr/>
          <p:nvPr/>
        </p:nvSpPr>
        <p:spPr>
          <a:xfrm>
            <a:off x="4204027" y="4621608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8" name="矩形 757"/>
          <p:cNvSpPr/>
          <p:nvPr/>
        </p:nvSpPr>
        <p:spPr>
          <a:xfrm>
            <a:off x="4249937" y="4070878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9" name="矩形 758"/>
          <p:cNvSpPr/>
          <p:nvPr/>
        </p:nvSpPr>
        <p:spPr>
          <a:xfrm>
            <a:off x="4250976" y="3853008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60" name="直接连接符 759"/>
          <p:cNvCxnSpPr/>
          <p:nvPr/>
        </p:nvCxnSpPr>
        <p:spPr>
          <a:xfrm>
            <a:off x="4293976" y="4071027"/>
            <a:ext cx="1038803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61" name="直接连接符 760"/>
          <p:cNvCxnSpPr/>
          <p:nvPr/>
        </p:nvCxnSpPr>
        <p:spPr>
          <a:xfrm>
            <a:off x="4293976" y="4276839"/>
            <a:ext cx="1038803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62" name="直接连接符 761"/>
          <p:cNvCxnSpPr>
            <a:endCxn id="815" idx="1"/>
          </p:cNvCxnSpPr>
          <p:nvPr/>
        </p:nvCxnSpPr>
        <p:spPr>
          <a:xfrm>
            <a:off x="3262775" y="4167459"/>
            <a:ext cx="4015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3" name="直接连接符 762"/>
          <p:cNvCxnSpPr/>
          <p:nvPr/>
        </p:nvCxnSpPr>
        <p:spPr>
          <a:xfrm>
            <a:off x="4297426" y="3131453"/>
            <a:ext cx="3238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4" name="直接连接符 763"/>
          <p:cNvCxnSpPr/>
          <p:nvPr/>
        </p:nvCxnSpPr>
        <p:spPr>
          <a:xfrm>
            <a:off x="3862446" y="4184024"/>
            <a:ext cx="421697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65" name="直接连接符 764"/>
          <p:cNvCxnSpPr/>
          <p:nvPr/>
        </p:nvCxnSpPr>
        <p:spPr>
          <a:xfrm>
            <a:off x="3867450" y="5214766"/>
            <a:ext cx="116681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8" name="组合 767"/>
          <p:cNvGrpSpPr/>
          <p:nvPr/>
        </p:nvGrpSpPr>
        <p:grpSpPr>
          <a:xfrm>
            <a:off x="5335372" y="3815552"/>
            <a:ext cx="1317601" cy="1506357"/>
            <a:chOff x="5627149" y="4024017"/>
            <a:chExt cx="1389657" cy="1588736"/>
          </a:xfrm>
        </p:grpSpPr>
        <p:sp>
          <p:nvSpPr>
            <p:cNvPr id="769" name="矩形 768"/>
            <p:cNvSpPr/>
            <p:nvPr/>
          </p:nvSpPr>
          <p:spPr>
            <a:xfrm>
              <a:off x="5635130" y="4058982"/>
              <a:ext cx="1327324" cy="1553771"/>
            </a:xfrm>
            <a:prstGeom prst="rect">
              <a:avLst/>
            </a:prstGeom>
            <a:solidFill>
              <a:srgbClr val="FFCC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770" name="矩形 769"/>
            <p:cNvSpPr/>
            <p:nvPr/>
          </p:nvSpPr>
          <p:spPr>
            <a:xfrm>
              <a:off x="5627149" y="4119471"/>
              <a:ext cx="51092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1" name="矩形 770"/>
            <p:cNvSpPr/>
            <p:nvPr/>
          </p:nvSpPr>
          <p:spPr>
            <a:xfrm>
              <a:off x="5627149" y="4336518"/>
              <a:ext cx="51092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2" name="矩形 771"/>
            <p:cNvSpPr/>
            <p:nvPr/>
          </p:nvSpPr>
          <p:spPr>
            <a:xfrm>
              <a:off x="5627149" y="4770476"/>
              <a:ext cx="468653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3" name="矩形 772"/>
            <p:cNvSpPr/>
            <p:nvPr/>
          </p:nvSpPr>
          <p:spPr>
            <a:xfrm>
              <a:off x="5627150" y="5220981"/>
              <a:ext cx="51092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4" name="矩形 773"/>
            <p:cNvSpPr/>
            <p:nvPr/>
          </p:nvSpPr>
          <p:spPr>
            <a:xfrm>
              <a:off x="6026642" y="4024017"/>
              <a:ext cx="48894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5" name="矩形 774"/>
            <p:cNvSpPr/>
            <p:nvPr/>
          </p:nvSpPr>
          <p:spPr>
            <a:xfrm>
              <a:off x="6600563" y="4112701"/>
              <a:ext cx="416243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6" name="矩形 775"/>
            <p:cNvSpPr/>
            <p:nvPr/>
          </p:nvSpPr>
          <p:spPr>
            <a:xfrm>
              <a:off x="6597005" y="4365398"/>
              <a:ext cx="416243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7" name="矩形 776"/>
            <p:cNvSpPr/>
            <p:nvPr/>
          </p:nvSpPr>
          <p:spPr>
            <a:xfrm>
              <a:off x="5983002" y="4801646"/>
              <a:ext cx="969090" cy="5515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Register</a:t>
              </a:r>
              <a:endPara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File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778" name="矩形 777"/>
          <p:cNvSpPr/>
          <p:nvPr/>
        </p:nvSpPr>
        <p:spPr>
          <a:xfrm>
            <a:off x="7007114" y="3821041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779" name="矩形 778"/>
          <p:cNvSpPr/>
          <p:nvPr/>
        </p:nvSpPr>
        <p:spPr>
          <a:xfrm>
            <a:off x="7018097" y="4254489"/>
            <a:ext cx="30809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780" name="矩形 779"/>
          <p:cNvSpPr/>
          <p:nvPr/>
        </p:nvSpPr>
        <p:spPr>
          <a:xfrm>
            <a:off x="6539951" y="5789909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81" name="直接连接符 780"/>
          <p:cNvCxnSpPr/>
          <p:nvPr/>
        </p:nvCxnSpPr>
        <p:spPr>
          <a:xfrm>
            <a:off x="7073042" y="4078158"/>
            <a:ext cx="76840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2" name="直接连接符 781"/>
          <p:cNvCxnSpPr/>
          <p:nvPr/>
        </p:nvCxnSpPr>
        <p:spPr>
          <a:xfrm>
            <a:off x="7073042" y="4288785"/>
            <a:ext cx="108420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3" name="直接连接符 782"/>
          <p:cNvCxnSpPr/>
          <p:nvPr/>
        </p:nvCxnSpPr>
        <p:spPr>
          <a:xfrm>
            <a:off x="7940405" y="4492485"/>
            <a:ext cx="2173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4" name="矩形 783"/>
          <p:cNvSpPr/>
          <p:nvPr/>
        </p:nvSpPr>
        <p:spPr>
          <a:xfrm>
            <a:off x="7675544" y="4332644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85" name="直接连接符 784"/>
          <p:cNvCxnSpPr/>
          <p:nvPr/>
        </p:nvCxnSpPr>
        <p:spPr>
          <a:xfrm>
            <a:off x="8609520" y="4597743"/>
            <a:ext cx="436538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8" name="任意多边形: 形状 192"/>
          <p:cNvSpPr/>
          <p:nvPr/>
        </p:nvSpPr>
        <p:spPr>
          <a:xfrm flipV="1">
            <a:off x="8039381" y="3897389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-1" fmla="*/ 0 w 914400"/>
              <a:gd name="connsiteY0-2" fmla="*/ 0 h 107950"/>
              <a:gd name="connsiteX1-3" fmla="*/ 831850 w 914400"/>
              <a:gd name="connsiteY1-4" fmla="*/ 0 h 107950"/>
              <a:gd name="connsiteX2-5" fmla="*/ 831850 w 914400"/>
              <a:gd name="connsiteY2-6" fmla="*/ 107950 h 107950"/>
              <a:gd name="connsiteX3-7" fmla="*/ 914400 w 914400"/>
              <a:gd name="connsiteY3-8" fmla="*/ 104775 h 107950"/>
              <a:gd name="connsiteX0-9" fmla="*/ 0 w 839397"/>
              <a:gd name="connsiteY0-10" fmla="*/ 0 h 107950"/>
              <a:gd name="connsiteX1-11" fmla="*/ 831850 w 839397"/>
              <a:gd name="connsiteY1-12" fmla="*/ 0 h 107950"/>
              <a:gd name="connsiteX2-13" fmla="*/ 831850 w 839397"/>
              <a:gd name="connsiteY2-14" fmla="*/ 107950 h 107950"/>
              <a:gd name="connsiteX3-15" fmla="*/ 838200 w 839397"/>
              <a:gd name="connsiteY3-16" fmla="*/ 97155 h 107950"/>
              <a:gd name="connsiteX0-17" fmla="*/ 0 w 839397"/>
              <a:gd name="connsiteY0-18" fmla="*/ 0 h 107950"/>
              <a:gd name="connsiteX1-19" fmla="*/ 831850 w 839397"/>
              <a:gd name="connsiteY1-20" fmla="*/ 0 h 107950"/>
              <a:gd name="connsiteX2-21" fmla="*/ 831850 w 839397"/>
              <a:gd name="connsiteY2-22" fmla="*/ 107950 h 107950"/>
              <a:gd name="connsiteX3-23" fmla="*/ 838200 w 839397"/>
              <a:gd name="connsiteY3-24" fmla="*/ 20955 h 107950"/>
              <a:gd name="connsiteX0-25" fmla="*/ 0 w 831850"/>
              <a:gd name="connsiteY0-26" fmla="*/ 0 h 107950"/>
              <a:gd name="connsiteX1-27" fmla="*/ 831850 w 831850"/>
              <a:gd name="connsiteY1-28" fmla="*/ 0 h 107950"/>
              <a:gd name="connsiteX2-29" fmla="*/ 831850 w 831850"/>
              <a:gd name="connsiteY2-30" fmla="*/ 107950 h 107950"/>
              <a:gd name="connsiteX0-31" fmla="*/ 0 w 831850"/>
              <a:gd name="connsiteY0-32" fmla="*/ 0 h 69850"/>
              <a:gd name="connsiteX1-33" fmla="*/ 831850 w 831850"/>
              <a:gd name="connsiteY1-34" fmla="*/ 0 h 69850"/>
              <a:gd name="connsiteX2-35" fmla="*/ 831850 w 831850"/>
              <a:gd name="connsiteY2-36" fmla="*/ 69850 h 69850"/>
              <a:gd name="connsiteX0-37" fmla="*/ 0 w 831850"/>
              <a:gd name="connsiteY0-38" fmla="*/ 0 h 0"/>
              <a:gd name="connsiteX1-39" fmla="*/ 831850 w 831850"/>
              <a:gd name="connsiteY1-40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89" name="矩形 788"/>
          <p:cNvSpPr/>
          <p:nvPr/>
        </p:nvSpPr>
        <p:spPr>
          <a:xfrm>
            <a:off x="8526650" y="3679714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0" name="矩形 789"/>
          <p:cNvSpPr/>
          <p:nvPr/>
        </p:nvSpPr>
        <p:spPr>
          <a:xfrm>
            <a:off x="8552028" y="4578857"/>
            <a:ext cx="543739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1" name="矩形 790"/>
          <p:cNvSpPr/>
          <p:nvPr/>
        </p:nvSpPr>
        <p:spPr>
          <a:xfrm>
            <a:off x="9191093" y="3772401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2" name="矩形 791"/>
          <p:cNvSpPr/>
          <p:nvPr/>
        </p:nvSpPr>
        <p:spPr>
          <a:xfrm>
            <a:off x="9435231" y="4320296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93" name="直接连接符 792"/>
          <p:cNvCxnSpPr/>
          <p:nvPr/>
        </p:nvCxnSpPr>
        <p:spPr>
          <a:xfrm>
            <a:off x="9318045" y="4310916"/>
            <a:ext cx="895704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94" name="直接连接符 793"/>
          <p:cNvCxnSpPr/>
          <p:nvPr/>
        </p:nvCxnSpPr>
        <p:spPr>
          <a:xfrm>
            <a:off x="10431762" y="4320670"/>
            <a:ext cx="64927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6" name="矩形 795"/>
          <p:cNvSpPr/>
          <p:nvPr/>
        </p:nvSpPr>
        <p:spPr>
          <a:xfrm>
            <a:off x="10384239" y="4075952"/>
            <a:ext cx="7896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Aluout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97" name="直接连接符 796"/>
          <p:cNvCxnSpPr/>
          <p:nvPr/>
        </p:nvCxnSpPr>
        <p:spPr>
          <a:xfrm>
            <a:off x="4471849" y="4620905"/>
            <a:ext cx="139609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" name="直接连接符 797"/>
          <p:cNvCxnSpPr/>
          <p:nvPr/>
        </p:nvCxnSpPr>
        <p:spPr>
          <a:xfrm>
            <a:off x="4293975" y="4832532"/>
            <a:ext cx="323831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9" name="直接连接符 798"/>
          <p:cNvCxnSpPr/>
          <p:nvPr/>
        </p:nvCxnSpPr>
        <p:spPr>
          <a:xfrm>
            <a:off x="4808167" y="4697832"/>
            <a:ext cx="52461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5" name="Group 1"/>
          <p:cNvGrpSpPr/>
          <p:nvPr/>
        </p:nvGrpSpPr>
        <p:grpSpPr>
          <a:xfrm>
            <a:off x="10296096" y="1992384"/>
            <a:ext cx="259246" cy="192503"/>
            <a:chOff x="3990332" y="3048832"/>
            <a:chExt cx="1009448" cy="723602"/>
          </a:xfrm>
        </p:grpSpPr>
        <p:sp>
          <p:nvSpPr>
            <p:cNvPr id="806" name="Stored Data 71"/>
            <p:cNvSpPr/>
            <p:nvPr/>
          </p:nvSpPr>
          <p:spPr>
            <a:xfrm rot="10800000">
              <a:off x="3997590" y="3048854"/>
              <a:ext cx="1002190" cy="72358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5183 w 10000"/>
                <a:gd name="connsiteY0-366" fmla="*/ 44 h 10000"/>
                <a:gd name="connsiteX1-367" fmla="*/ 10000 w 10000"/>
                <a:gd name="connsiteY1-368" fmla="*/ 0 h 10000"/>
                <a:gd name="connsiteX2-369" fmla="*/ 8935 w 10000"/>
                <a:gd name="connsiteY2-370" fmla="*/ 4956 h 10000"/>
                <a:gd name="connsiteX3-371" fmla="*/ 9999 w 10000"/>
                <a:gd name="connsiteY3-372" fmla="*/ 10000 h 10000"/>
                <a:gd name="connsiteX4-373" fmla="*/ 5183 w 10000"/>
                <a:gd name="connsiteY4-374" fmla="*/ 9912 h 10000"/>
                <a:gd name="connsiteX5-375" fmla="*/ 0 w 10000"/>
                <a:gd name="connsiteY5-376" fmla="*/ 5043 h 10000"/>
                <a:gd name="connsiteX6-377" fmla="*/ 5183 w 10000"/>
                <a:gd name="connsiteY6-378" fmla="*/ 44 h 10000"/>
                <a:gd name="connsiteX0-379" fmla="*/ 5183 w 10000"/>
                <a:gd name="connsiteY0-380" fmla="*/ 44 h 10000"/>
                <a:gd name="connsiteX1-381" fmla="*/ 10000 w 10000"/>
                <a:gd name="connsiteY1-382" fmla="*/ 0 h 10000"/>
                <a:gd name="connsiteX2-383" fmla="*/ 8935 w 10000"/>
                <a:gd name="connsiteY2-384" fmla="*/ 4956 h 10000"/>
                <a:gd name="connsiteX3-385" fmla="*/ 9999 w 10000"/>
                <a:gd name="connsiteY3-386" fmla="*/ 10000 h 10000"/>
                <a:gd name="connsiteX4-387" fmla="*/ 5183 w 10000"/>
                <a:gd name="connsiteY4-388" fmla="*/ 9912 h 10000"/>
                <a:gd name="connsiteX5-389" fmla="*/ 0 w 10000"/>
                <a:gd name="connsiteY5-390" fmla="*/ 5043 h 10000"/>
                <a:gd name="connsiteX6-391" fmla="*/ 5183 w 10000"/>
                <a:gd name="connsiteY6-392" fmla="*/ 44 h 10000"/>
                <a:gd name="connsiteX0-393" fmla="*/ 8935 w 10000"/>
                <a:gd name="connsiteY0-394" fmla="*/ 4956 h 10000"/>
                <a:gd name="connsiteX1-395" fmla="*/ 9999 w 10000"/>
                <a:gd name="connsiteY1-396" fmla="*/ 10000 h 10000"/>
                <a:gd name="connsiteX2-397" fmla="*/ 5183 w 10000"/>
                <a:gd name="connsiteY2-398" fmla="*/ 9912 h 10000"/>
                <a:gd name="connsiteX3-399" fmla="*/ 0 w 10000"/>
                <a:gd name="connsiteY3-400" fmla="*/ 5043 h 10000"/>
                <a:gd name="connsiteX4-401" fmla="*/ 5183 w 10000"/>
                <a:gd name="connsiteY4-402" fmla="*/ 44 h 10000"/>
                <a:gd name="connsiteX5-403" fmla="*/ 10000 w 10000"/>
                <a:gd name="connsiteY5-404" fmla="*/ 0 h 10000"/>
                <a:gd name="connsiteX6-405" fmla="*/ 9841 w 10000"/>
                <a:gd name="connsiteY6-406" fmla="*/ 6220 h 10000"/>
                <a:gd name="connsiteX0-407" fmla="*/ 8935 w 10000"/>
                <a:gd name="connsiteY0-408" fmla="*/ 4956 h 10000"/>
                <a:gd name="connsiteX1-409" fmla="*/ 9999 w 10000"/>
                <a:gd name="connsiteY1-410" fmla="*/ 10000 h 10000"/>
                <a:gd name="connsiteX2-411" fmla="*/ 5183 w 10000"/>
                <a:gd name="connsiteY2-412" fmla="*/ 9912 h 10000"/>
                <a:gd name="connsiteX3-413" fmla="*/ 0 w 10000"/>
                <a:gd name="connsiteY3-414" fmla="*/ 5043 h 10000"/>
                <a:gd name="connsiteX4-415" fmla="*/ 5183 w 10000"/>
                <a:gd name="connsiteY4-416" fmla="*/ 44 h 10000"/>
                <a:gd name="connsiteX5-417" fmla="*/ 10000 w 10000"/>
                <a:gd name="connsiteY5-418" fmla="*/ 0 h 10000"/>
                <a:gd name="connsiteX0-419" fmla="*/ 9999 w 10000"/>
                <a:gd name="connsiteY0-420" fmla="*/ 10000 h 10000"/>
                <a:gd name="connsiteX1-421" fmla="*/ 5183 w 10000"/>
                <a:gd name="connsiteY1-422" fmla="*/ 9912 h 10000"/>
                <a:gd name="connsiteX2-423" fmla="*/ 0 w 10000"/>
                <a:gd name="connsiteY2-424" fmla="*/ 5043 h 10000"/>
                <a:gd name="connsiteX3-425" fmla="*/ 5183 w 10000"/>
                <a:gd name="connsiteY3-426" fmla="*/ 44 h 10000"/>
                <a:gd name="connsiteX4-427" fmla="*/ 10000 w 10000"/>
                <a:gd name="connsiteY4-428" fmla="*/ 0 h 10000"/>
                <a:gd name="connsiteX0-429" fmla="*/ 8536 w 8537"/>
                <a:gd name="connsiteY0-430" fmla="*/ 10000 h 10000"/>
                <a:gd name="connsiteX1-431" fmla="*/ 3720 w 8537"/>
                <a:gd name="connsiteY1-432" fmla="*/ 9912 h 10000"/>
                <a:gd name="connsiteX2-433" fmla="*/ 0 w 8537"/>
                <a:gd name="connsiteY2-434" fmla="*/ 4793 h 10000"/>
                <a:gd name="connsiteX3-435" fmla="*/ 3720 w 8537"/>
                <a:gd name="connsiteY3-436" fmla="*/ 44 h 10000"/>
                <a:gd name="connsiteX4-437" fmla="*/ 8537 w 8537"/>
                <a:gd name="connsiteY4-438" fmla="*/ 0 h 10000"/>
                <a:gd name="connsiteX0-439" fmla="*/ 10342 w 10343"/>
                <a:gd name="connsiteY0-440" fmla="*/ 10000 h 10000"/>
                <a:gd name="connsiteX1-441" fmla="*/ 4701 w 10343"/>
                <a:gd name="connsiteY1-442" fmla="*/ 9912 h 10000"/>
                <a:gd name="connsiteX2-443" fmla="*/ 0 w 10343"/>
                <a:gd name="connsiteY2-444" fmla="*/ 4543 h 10000"/>
                <a:gd name="connsiteX3-445" fmla="*/ 4701 w 10343"/>
                <a:gd name="connsiteY3-446" fmla="*/ 44 h 10000"/>
                <a:gd name="connsiteX4-447" fmla="*/ 10343 w 10343"/>
                <a:gd name="connsiteY4-448" fmla="*/ 0 h 10000"/>
                <a:gd name="connsiteX0-449" fmla="*/ 9771 w 9772"/>
                <a:gd name="connsiteY0-450" fmla="*/ 10000 h 10000"/>
                <a:gd name="connsiteX1-451" fmla="*/ 4130 w 9772"/>
                <a:gd name="connsiteY1-452" fmla="*/ 9912 h 10000"/>
                <a:gd name="connsiteX2-453" fmla="*/ 0 w 9772"/>
                <a:gd name="connsiteY2-454" fmla="*/ 4917 h 10000"/>
                <a:gd name="connsiteX3-455" fmla="*/ 4130 w 9772"/>
                <a:gd name="connsiteY3-456" fmla="*/ 44 h 10000"/>
                <a:gd name="connsiteX4-457" fmla="*/ 9772 w 9772"/>
                <a:gd name="connsiteY4-45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72" h="10000">
                  <a:moveTo>
                    <a:pt x="9771" y="10000"/>
                  </a:moveTo>
                  <a:lnTo>
                    <a:pt x="4130" y="9912"/>
                  </a:lnTo>
                  <a:cubicBezTo>
                    <a:pt x="1643" y="9824"/>
                    <a:pt x="0" y="6562"/>
                    <a:pt x="0" y="4917"/>
                  </a:cubicBezTo>
                  <a:cubicBezTo>
                    <a:pt x="0" y="3272"/>
                    <a:pt x="1531" y="220"/>
                    <a:pt x="4130" y="44"/>
                  </a:cubicBezTo>
                  <a:lnTo>
                    <a:pt x="9772" y="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  <p:sp>
          <p:nvSpPr>
            <p:cNvPr id="807" name="Stored Data 71"/>
            <p:cNvSpPr/>
            <p:nvPr/>
          </p:nvSpPr>
          <p:spPr>
            <a:xfrm rot="10800000">
              <a:off x="3990332" y="3048832"/>
              <a:ext cx="167778" cy="723601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603 w 5420"/>
                <a:gd name="connsiteY0-366" fmla="*/ 44 h 10000"/>
                <a:gd name="connsiteX1-367" fmla="*/ 5420 w 5420"/>
                <a:gd name="connsiteY1-368" fmla="*/ 0 h 10000"/>
                <a:gd name="connsiteX2-369" fmla="*/ 4355 w 5420"/>
                <a:gd name="connsiteY2-370" fmla="*/ 4956 h 10000"/>
                <a:gd name="connsiteX3-371" fmla="*/ 5419 w 5420"/>
                <a:gd name="connsiteY3-372" fmla="*/ 10000 h 10000"/>
                <a:gd name="connsiteX4-373" fmla="*/ 603 w 5420"/>
                <a:gd name="connsiteY4-374" fmla="*/ 9912 h 10000"/>
                <a:gd name="connsiteX5-375" fmla="*/ 603 w 5420"/>
                <a:gd name="connsiteY5-376" fmla="*/ 44 h 10000"/>
                <a:gd name="connsiteX0-377" fmla="*/ 1112 w 9999"/>
                <a:gd name="connsiteY0-378" fmla="*/ 9912 h 11176"/>
                <a:gd name="connsiteX1-379" fmla="*/ 1112 w 9999"/>
                <a:gd name="connsiteY1-380" fmla="*/ 44 h 11176"/>
                <a:gd name="connsiteX2-381" fmla="*/ 9999 w 9999"/>
                <a:gd name="connsiteY2-382" fmla="*/ 0 h 11176"/>
                <a:gd name="connsiteX3-383" fmla="*/ 8034 w 9999"/>
                <a:gd name="connsiteY3-384" fmla="*/ 4956 h 11176"/>
                <a:gd name="connsiteX4-385" fmla="*/ 9997 w 9999"/>
                <a:gd name="connsiteY4-386" fmla="*/ 10000 h 11176"/>
                <a:gd name="connsiteX5-387" fmla="*/ 2783 w 9999"/>
                <a:gd name="connsiteY5-388" fmla="*/ 11176 h 11176"/>
                <a:gd name="connsiteX0-389" fmla="*/ 1112 w 10000"/>
                <a:gd name="connsiteY0-390" fmla="*/ 8869 h 8948"/>
                <a:gd name="connsiteX1-391" fmla="*/ 1112 w 10000"/>
                <a:gd name="connsiteY1-392" fmla="*/ 39 h 8948"/>
                <a:gd name="connsiteX2-393" fmla="*/ 10000 w 10000"/>
                <a:gd name="connsiteY2-394" fmla="*/ 0 h 8948"/>
                <a:gd name="connsiteX3-395" fmla="*/ 8035 w 10000"/>
                <a:gd name="connsiteY3-396" fmla="*/ 4435 h 8948"/>
                <a:gd name="connsiteX4-397" fmla="*/ 9998 w 10000"/>
                <a:gd name="connsiteY4-398" fmla="*/ 8948 h 8948"/>
                <a:gd name="connsiteX0-399" fmla="*/ 0 w 8888"/>
                <a:gd name="connsiteY0-400" fmla="*/ 44 h 10000"/>
                <a:gd name="connsiteX1-401" fmla="*/ 8888 w 8888"/>
                <a:gd name="connsiteY1-402" fmla="*/ 0 h 10000"/>
                <a:gd name="connsiteX2-403" fmla="*/ 6923 w 8888"/>
                <a:gd name="connsiteY2-404" fmla="*/ 4956 h 10000"/>
                <a:gd name="connsiteX3-405" fmla="*/ 8886 w 8888"/>
                <a:gd name="connsiteY3-406" fmla="*/ 10000 h 10000"/>
                <a:gd name="connsiteX0-407" fmla="*/ 2211 w 2211"/>
                <a:gd name="connsiteY0-408" fmla="*/ 0 h 10000"/>
                <a:gd name="connsiteX1-409" fmla="*/ 0 w 2211"/>
                <a:gd name="connsiteY1-410" fmla="*/ 4956 h 10000"/>
                <a:gd name="connsiteX2-411" fmla="*/ 2209 w 2211"/>
                <a:gd name="connsiteY2-412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11" h="10000">
                  <a:moveTo>
                    <a:pt x="2211" y="0"/>
                  </a:moveTo>
                  <a:cubicBezTo>
                    <a:pt x="739" y="0"/>
                    <a:pt x="0" y="3289"/>
                    <a:pt x="0" y="4956"/>
                  </a:cubicBezTo>
                  <a:cubicBezTo>
                    <a:pt x="0" y="6622"/>
                    <a:pt x="737" y="10000"/>
                    <a:pt x="2209" y="10000"/>
                  </a:cubicBez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</p:grpSp>
      <p:grpSp>
        <p:nvGrpSpPr>
          <p:cNvPr id="808" name="组合 807"/>
          <p:cNvGrpSpPr/>
          <p:nvPr/>
        </p:nvGrpSpPr>
        <p:grpSpPr>
          <a:xfrm>
            <a:off x="4993115" y="4854806"/>
            <a:ext cx="274434" cy="522964"/>
            <a:chOff x="4311617" y="4168879"/>
            <a:chExt cx="274449" cy="522993"/>
          </a:xfrm>
        </p:grpSpPr>
        <p:sp>
          <p:nvSpPr>
            <p:cNvPr id="809" name="流程图: 手动操作 808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10" name="矩形 809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11" name="矩形 810"/>
          <p:cNvSpPr/>
          <p:nvPr/>
        </p:nvSpPr>
        <p:spPr>
          <a:xfrm>
            <a:off x="4742349" y="3846441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812" name="矩形 811"/>
          <p:cNvSpPr/>
          <p:nvPr/>
        </p:nvSpPr>
        <p:spPr>
          <a:xfrm>
            <a:off x="4742349" y="4063871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813" name="矩形 812"/>
          <p:cNvSpPr/>
          <p:nvPr/>
        </p:nvSpPr>
        <p:spPr>
          <a:xfrm>
            <a:off x="4308309" y="4800211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814" name="组合 813"/>
          <p:cNvGrpSpPr/>
          <p:nvPr/>
        </p:nvGrpSpPr>
        <p:grpSpPr>
          <a:xfrm>
            <a:off x="3549757" y="3923003"/>
            <a:ext cx="452368" cy="769280"/>
            <a:chOff x="3743887" y="4137343"/>
            <a:chExt cx="477107" cy="811350"/>
          </a:xfrm>
        </p:grpSpPr>
        <p:sp>
          <p:nvSpPr>
            <p:cNvPr id="815" name="矩形 814"/>
            <p:cNvSpPr/>
            <p:nvPr/>
          </p:nvSpPr>
          <p:spPr>
            <a:xfrm>
              <a:off x="3864682" y="4179616"/>
              <a:ext cx="217163" cy="431104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816" name="矩形 815"/>
            <p:cNvSpPr/>
            <p:nvPr/>
          </p:nvSpPr>
          <p:spPr>
            <a:xfrm>
              <a:off x="3785987" y="4137343"/>
              <a:ext cx="394263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817" name="组合 816"/>
            <p:cNvGrpSpPr/>
            <p:nvPr/>
          </p:nvGrpSpPr>
          <p:grpSpPr>
            <a:xfrm>
              <a:off x="3743887" y="4475965"/>
              <a:ext cx="477107" cy="472728"/>
              <a:chOff x="3743887" y="4293594"/>
              <a:chExt cx="477107" cy="472728"/>
            </a:xfrm>
          </p:grpSpPr>
          <p:grpSp>
            <p:nvGrpSpPr>
              <p:cNvPr id="818" name="组合 817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820" name="直接连接符 819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21" name="矩形 820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819" name="等腰三角形 818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822" name="组合 821"/>
          <p:cNvGrpSpPr/>
          <p:nvPr/>
        </p:nvGrpSpPr>
        <p:grpSpPr>
          <a:xfrm>
            <a:off x="3549758" y="5431880"/>
            <a:ext cx="452368" cy="309024"/>
            <a:chOff x="2146087" y="4862847"/>
            <a:chExt cx="452393" cy="309040"/>
          </a:xfrm>
        </p:grpSpPr>
        <p:cxnSp>
          <p:nvCxnSpPr>
            <p:cNvPr id="823" name="直接连接符 822"/>
            <p:cNvCxnSpPr/>
            <p:nvPr/>
          </p:nvCxnSpPr>
          <p:spPr>
            <a:xfrm flipV="1">
              <a:off x="2364748" y="4862847"/>
              <a:ext cx="0" cy="104775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4" name="矩形 823"/>
            <p:cNvSpPr/>
            <p:nvPr/>
          </p:nvSpPr>
          <p:spPr>
            <a:xfrm>
              <a:off x="2146087" y="4910263"/>
              <a:ext cx="452393" cy="2616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30" name="组合 829"/>
          <p:cNvGrpSpPr/>
          <p:nvPr/>
        </p:nvGrpSpPr>
        <p:grpSpPr>
          <a:xfrm>
            <a:off x="2626438" y="4973525"/>
            <a:ext cx="452367" cy="463374"/>
            <a:chOff x="3743887" y="4293594"/>
            <a:chExt cx="477106" cy="451964"/>
          </a:xfrm>
          <a:solidFill>
            <a:srgbClr val="92D050"/>
          </a:solidFill>
        </p:grpSpPr>
        <p:grpSp>
          <p:nvGrpSpPr>
            <p:cNvPr id="831" name="组合 830"/>
            <p:cNvGrpSpPr/>
            <p:nvPr/>
          </p:nvGrpSpPr>
          <p:grpSpPr>
            <a:xfrm>
              <a:off x="3743887" y="4420795"/>
              <a:ext cx="477106" cy="324763"/>
              <a:chOff x="2146087" y="4844273"/>
              <a:chExt cx="452392" cy="307940"/>
            </a:xfrm>
            <a:grpFill/>
          </p:grpSpPr>
          <p:cxnSp>
            <p:nvCxnSpPr>
              <p:cNvPr id="833" name="直接连接符 832"/>
              <p:cNvCxnSpPr/>
              <p:nvPr/>
            </p:nvCxnSpPr>
            <p:spPr>
              <a:xfrm flipV="1">
                <a:off x="2364748" y="4844273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4" name="矩形 833"/>
              <p:cNvSpPr/>
              <p:nvPr/>
            </p:nvSpPr>
            <p:spPr>
              <a:xfrm>
                <a:off x="2146087" y="4910263"/>
                <a:ext cx="452392" cy="24195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32" name="等腰三角形 831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835" name="组合 834"/>
          <p:cNvGrpSpPr/>
          <p:nvPr/>
        </p:nvGrpSpPr>
        <p:grpSpPr>
          <a:xfrm>
            <a:off x="6746829" y="3855632"/>
            <a:ext cx="452368" cy="958383"/>
            <a:chOff x="7115801" y="4066288"/>
            <a:chExt cx="477107" cy="1010794"/>
          </a:xfrm>
        </p:grpSpPr>
        <p:sp>
          <p:nvSpPr>
            <p:cNvPr id="836" name="矩形 835"/>
            <p:cNvSpPr/>
            <p:nvPr/>
          </p:nvSpPr>
          <p:spPr>
            <a:xfrm>
              <a:off x="7242686" y="4066288"/>
              <a:ext cx="217163" cy="670636"/>
            </a:xfrm>
            <a:prstGeom prst="rect">
              <a:avLst/>
            </a:prstGeom>
            <a:solidFill>
              <a:srgbClr val="33CCCC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837" name="组合 836"/>
            <p:cNvGrpSpPr/>
            <p:nvPr/>
          </p:nvGrpSpPr>
          <p:grpSpPr>
            <a:xfrm>
              <a:off x="7115801" y="4604354"/>
              <a:ext cx="477107" cy="472728"/>
              <a:chOff x="3743887" y="4293594"/>
              <a:chExt cx="477107" cy="472728"/>
            </a:xfrm>
          </p:grpSpPr>
          <p:grpSp>
            <p:nvGrpSpPr>
              <p:cNvPr id="838" name="组合 837"/>
              <p:cNvGrpSpPr/>
              <p:nvPr/>
            </p:nvGrpSpPr>
            <p:grpSpPr>
              <a:xfrm>
                <a:off x="3743887" y="4440399"/>
                <a:ext cx="477107" cy="325923"/>
                <a:chOff x="2146087" y="4862847"/>
                <a:chExt cx="452393" cy="309039"/>
              </a:xfrm>
            </p:grpSpPr>
            <p:cxnSp>
              <p:nvCxnSpPr>
                <p:cNvPr id="840" name="直接连接符 839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41" name="矩形 840"/>
                <p:cNvSpPr/>
                <p:nvPr/>
              </p:nvSpPr>
              <p:spPr>
                <a:xfrm>
                  <a:off x="2146087" y="4910263"/>
                  <a:ext cx="452393" cy="26162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839" name="等腰三角形 838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33CC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843" name="组合 842"/>
          <p:cNvGrpSpPr/>
          <p:nvPr/>
        </p:nvGrpSpPr>
        <p:grpSpPr>
          <a:xfrm>
            <a:off x="10096901" y="4539906"/>
            <a:ext cx="452368" cy="309024"/>
            <a:chOff x="2146087" y="4862847"/>
            <a:chExt cx="452393" cy="309040"/>
          </a:xfrm>
        </p:grpSpPr>
        <p:cxnSp>
          <p:nvCxnSpPr>
            <p:cNvPr id="845" name="直接连接符 844"/>
            <p:cNvCxnSpPr/>
            <p:nvPr/>
          </p:nvCxnSpPr>
          <p:spPr>
            <a:xfrm flipV="1">
              <a:off x="2364748" y="4862847"/>
              <a:ext cx="0" cy="104775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6" name="矩形 845"/>
            <p:cNvSpPr/>
            <p:nvPr/>
          </p:nvSpPr>
          <p:spPr>
            <a:xfrm>
              <a:off x="2146087" y="4910263"/>
              <a:ext cx="452393" cy="2616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47" name="组合 846"/>
          <p:cNvGrpSpPr/>
          <p:nvPr/>
        </p:nvGrpSpPr>
        <p:grpSpPr>
          <a:xfrm>
            <a:off x="5731886" y="5197444"/>
            <a:ext cx="452368" cy="448214"/>
            <a:chOff x="3743887" y="4293594"/>
            <a:chExt cx="477107" cy="472726"/>
          </a:xfrm>
          <a:solidFill>
            <a:srgbClr val="FFCCFF"/>
          </a:solidFill>
        </p:grpSpPr>
        <p:grpSp>
          <p:nvGrpSpPr>
            <p:cNvPr id="848" name="组合 847"/>
            <p:cNvGrpSpPr/>
            <p:nvPr/>
          </p:nvGrpSpPr>
          <p:grpSpPr>
            <a:xfrm>
              <a:off x="3743887" y="4411013"/>
              <a:ext cx="477107" cy="355307"/>
              <a:chOff x="2146087" y="4834986"/>
              <a:chExt cx="452393" cy="336901"/>
            </a:xfrm>
            <a:grpFill/>
          </p:grpSpPr>
          <p:cxnSp>
            <p:nvCxnSpPr>
              <p:cNvPr id="850" name="直接连接符 849"/>
              <p:cNvCxnSpPr/>
              <p:nvPr/>
            </p:nvCxnSpPr>
            <p:spPr>
              <a:xfrm flipV="1">
                <a:off x="2364748" y="4834986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1" name="矩形 850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49" name="等腰三角形 848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sp>
        <p:nvSpPr>
          <p:cNvPr id="852" name="矩形 851"/>
          <p:cNvSpPr/>
          <p:nvPr/>
        </p:nvSpPr>
        <p:spPr>
          <a:xfrm>
            <a:off x="3455792" y="3718419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853" name="矩形 852"/>
          <p:cNvSpPr/>
          <p:nvPr/>
        </p:nvSpPr>
        <p:spPr>
          <a:xfrm>
            <a:off x="3455453" y="4730370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870" name="矩形 869"/>
          <p:cNvSpPr/>
          <p:nvPr/>
        </p:nvSpPr>
        <p:spPr>
          <a:xfrm>
            <a:off x="955876" y="3664302"/>
            <a:ext cx="72167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PC+4</a:t>
            </a:r>
            <a:endParaRPr lang="zh-CN" altLang="en-US" sz="1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874" name="直接连接符 873"/>
          <p:cNvCxnSpPr/>
          <p:nvPr/>
        </p:nvCxnSpPr>
        <p:spPr>
          <a:xfrm>
            <a:off x="7939055" y="4894651"/>
            <a:ext cx="201508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75" name="直接连接符 874"/>
          <p:cNvCxnSpPr/>
          <p:nvPr/>
        </p:nvCxnSpPr>
        <p:spPr>
          <a:xfrm flipV="1">
            <a:off x="7940308" y="4894651"/>
            <a:ext cx="0" cy="38949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881" name="组合 880"/>
          <p:cNvGrpSpPr/>
          <p:nvPr/>
        </p:nvGrpSpPr>
        <p:grpSpPr>
          <a:xfrm>
            <a:off x="5240073" y="1873762"/>
            <a:ext cx="5075479" cy="141417"/>
            <a:chOff x="5526640" y="1825630"/>
            <a:chExt cx="5353044" cy="149151"/>
          </a:xfrm>
        </p:grpSpPr>
        <p:cxnSp>
          <p:nvCxnSpPr>
            <p:cNvPr id="882" name="直接连接符 881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3" name="直接连接符 882"/>
            <p:cNvCxnSpPr/>
            <p:nvPr/>
          </p:nvCxnSpPr>
          <p:spPr>
            <a:xfrm>
              <a:off x="10737496" y="1836508"/>
              <a:ext cx="0" cy="13827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4" name="直接连接符 883"/>
            <p:cNvCxnSpPr/>
            <p:nvPr/>
          </p:nvCxnSpPr>
          <p:spPr>
            <a:xfrm>
              <a:off x="10737496" y="1974781"/>
              <a:ext cx="142188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885" name="直接连接符 884"/>
          <p:cNvCxnSpPr/>
          <p:nvPr/>
        </p:nvCxnSpPr>
        <p:spPr>
          <a:xfrm>
            <a:off x="5240074" y="2088635"/>
            <a:ext cx="4629371" cy="0"/>
          </a:xfrm>
          <a:prstGeom prst="line">
            <a:avLst/>
          </a:pr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886" name="组合 885"/>
          <p:cNvGrpSpPr/>
          <p:nvPr/>
        </p:nvGrpSpPr>
        <p:grpSpPr>
          <a:xfrm>
            <a:off x="5240073" y="2300985"/>
            <a:ext cx="5933775" cy="1720651"/>
            <a:chOff x="5526640" y="1825630"/>
            <a:chExt cx="5210856" cy="1341486"/>
          </a:xfrm>
        </p:grpSpPr>
        <p:cxnSp>
          <p:nvCxnSpPr>
            <p:cNvPr id="887" name="直接连接符 886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8" name="直接连接符 887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92" name="组合 891"/>
          <p:cNvGrpSpPr/>
          <p:nvPr/>
        </p:nvGrpSpPr>
        <p:grpSpPr>
          <a:xfrm>
            <a:off x="5246422" y="2931046"/>
            <a:ext cx="2697653" cy="855990"/>
            <a:chOff x="5526640" y="1825630"/>
            <a:chExt cx="5220570" cy="667363"/>
          </a:xfrm>
        </p:grpSpPr>
        <p:cxnSp>
          <p:nvCxnSpPr>
            <p:cNvPr id="893" name="直接连接符 892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4" name="直接连接符 893"/>
            <p:cNvCxnSpPr/>
            <p:nvPr/>
          </p:nvCxnSpPr>
          <p:spPr>
            <a:xfrm>
              <a:off x="10747210" y="1825630"/>
              <a:ext cx="0" cy="66736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95" name="组合 894"/>
          <p:cNvGrpSpPr/>
          <p:nvPr/>
        </p:nvGrpSpPr>
        <p:grpSpPr>
          <a:xfrm flipH="1">
            <a:off x="2015813" y="2254977"/>
            <a:ext cx="2588014" cy="1827074"/>
            <a:chOff x="5526640" y="1825630"/>
            <a:chExt cx="5210856" cy="1341486"/>
          </a:xfrm>
        </p:grpSpPr>
        <p:cxnSp>
          <p:nvCxnSpPr>
            <p:cNvPr id="896" name="直接连接符 895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7" name="直接连接符 896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98" name="组合 897"/>
          <p:cNvGrpSpPr/>
          <p:nvPr/>
        </p:nvGrpSpPr>
        <p:grpSpPr>
          <a:xfrm flipH="1">
            <a:off x="2852740" y="2499083"/>
            <a:ext cx="1750117" cy="1361631"/>
            <a:chOff x="5526640" y="1825630"/>
            <a:chExt cx="5210856" cy="1341486"/>
          </a:xfrm>
        </p:grpSpPr>
        <p:cxnSp>
          <p:nvCxnSpPr>
            <p:cNvPr id="899" name="直接连接符 898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0" name="直接连接符 899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01" name="组合 900"/>
          <p:cNvGrpSpPr/>
          <p:nvPr/>
        </p:nvGrpSpPr>
        <p:grpSpPr>
          <a:xfrm flipH="1">
            <a:off x="3786622" y="2744057"/>
            <a:ext cx="816234" cy="1218551"/>
            <a:chOff x="5526640" y="1825630"/>
            <a:chExt cx="5210856" cy="1341486"/>
          </a:xfrm>
        </p:grpSpPr>
        <p:cxnSp>
          <p:nvCxnSpPr>
            <p:cNvPr id="902" name="直接连接符 901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3" name="直接连接符 902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904" name="直接连接符 903"/>
          <p:cNvCxnSpPr/>
          <p:nvPr/>
        </p:nvCxnSpPr>
        <p:spPr>
          <a:xfrm>
            <a:off x="1714286" y="3433038"/>
            <a:ext cx="0" cy="746763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05" name="直接连接符 904"/>
          <p:cNvCxnSpPr/>
          <p:nvPr/>
        </p:nvCxnSpPr>
        <p:spPr>
          <a:xfrm flipH="1">
            <a:off x="1712091" y="3433038"/>
            <a:ext cx="5748759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06" name="直接连接符 905"/>
          <p:cNvCxnSpPr/>
          <p:nvPr/>
        </p:nvCxnSpPr>
        <p:spPr>
          <a:xfrm>
            <a:off x="7472956" y="3433038"/>
            <a:ext cx="0" cy="413402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07" name="直接连接符 906"/>
          <p:cNvCxnSpPr/>
          <p:nvPr/>
        </p:nvCxnSpPr>
        <p:spPr>
          <a:xfrm flipH="1">
            <a:off x="7472956" y="3846440"/>
            <a:ext cx="351783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908" name="组合 907"/>
          <p:cNvGrpSpPr/>
          <p:nvPr/>
        </p:nvGrpSpPr>
        <p:grpSpPr>
          <a:xfrm>
            <a:off x="1712091" y="4327677"/>
            <a:ext cx="9026782" cy="2047497"/>
            <a:chOff x="1805721" y="4564148"/>
            <a:chExt cx="9520434" cy="2159469"/>
          </a:xfrm>
        </p:grpSpPr>
        <p:grpSp>
          <p:nvGrpSpPr>
            <p:cNvPr id="909" name="组合 908"/>
            <p:cNvGrpSpPr/>
            <p:nvPr/>
          </p:nvGrpSpPr>
          <p:grpSpPr>
            <a:xfrm>
              <a:off x="1805721" y="4564148"/>
              <a:ext cx="9520434" cy="2159469"/>
              <a:chOff x="1744472" y="2316829"/>
              <a:chExt cx="9509257" cy="2156934"/>
            </a:xfrm>
          </p:grpSpPr>
          <p:cxnSp>
            <p:nvCxnSpPr>
              <p:cNvPr id="911" name="直接连接符 910"/>
              <p:cNvCxnSpPr/>
              <p:nvPr/>
            </p:nvCxnSpPr>
            <p:spPr>
              <a:xfrm>
                <a:off x="1744472" y="2382316"/>
                <a:ext cx="0" cy="208892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12" name="直接连接符 911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13" name="直接连接符 912"/>
              <p:cNvCxnSpPr/>
              <p:nvPr/>
            </p:nvCxnSpPr>
            <p:spPr>
              <a:xfrm>
                <a:off x="11253729" y="2316829"/>
                <a:ext cx="0" cy="215194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910" name="直接连接符 909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4" name="组合 913"/>
          <p:cNvGrpSpPr/>
          <p:nvPr/>
        </p:nvGrpSpPr>
        <p:grpSpPr>
          <a:xfrm>
            <a:off x="1033935" y="4192652"/>
            <a:ext cx="10411306" cy="2368641"/>
            <a:chOff x="1805720" y="4629712"/>
            <a:chExt cx="9520436" cy="2093905"/>
          </a:xfrm>
        </p:grpSpPr>
        <p:grpSp>
          <p:nvGrpSpPr>
            <p:cNvPr id="915" name="组合 914"/>
            <p:cNvGrpSpPr/>
            <p:nvPr/>
          </p:nvGrpSpPr>
          <p:grpSpPr>
            <a:xfrm>
              <a:off x="1805720" y="4629712"/>
              <a:ext cx="9520435" cy="2093905"/>
              <a:chOff x="1744471" y="2382316"/>
              <a:chExt cx="9509258" cy="2091447"/>
            </a:xfrm>
          </p:grpSpPr>
          <p:cxnSp>
            <p:nvCxnSpPr>
              <p:cNvPr id="918" name="直接连接符 917"/>
              <p:cNvCxnSpPr/>
              <p:nvPr/>
            </p:nvCxnSpPr>
            <p:spPr>
              <a:xfrm>
                <a:off x="1744471" y="2382316"/>
                <a:ext cx="0" cy="208892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19" name="直接连接符 918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20" name="直接连接符 919"/>
              <p:cNvCxnSpPr/>
              <p:nvPr/>
            </p:nvCxnSpPr>
            <p:spPr>
              <a:xfrm>
                <a:off x="11253729" y="2419000"/>
                <a:ext cx="0" cy="20497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916" name="直接连接符 915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7" name="直接连接符 916"/>
            <p:cNvCxnSpPr/>
            <p:nvPr/>
          </p:nvCxnSpPr>
          <p:spPr>
            <a:xfrm>
              <a:off x="11187438" y="4662757"/>
              <a:ext cx="138718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1" name="组合 920"/>
          <p:cNvGrpSpPr/>
          <p:nvPr/>
        </p:nvGrpSpPr>
        <p:grpSpPr>
          <a:xfrm>
            <a:off x="2192370" y="4288785"/>
            <a:ext cx="5106595" cy="1461540"/>
            <a:chOff x="1805721" y="4522265"/>
            <a:chExt cx="9520434" cy="2226972"/>
          </a:xfrm>
        </p:grpSpPr>
        <p:grpSp>
          <p:nvGrpSpPr>
            <p:cNvPr id="922" name="组合 921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924" name="直接连接符 923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25" name="直接连接符 924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26" name="直接连接符 925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923" name="直接连接符 922"/>
            <p:cNvCxnSpPr/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7" name="组合 926"/>
          <p:cNvGrpSpPr/>
          <p:nvPr/>
        </p:nvGrpSpPr>
        <p:grpSpPr>
          <a:xfrm>
            <a:off x="3433597" y="4191473"/>
            <a:ext cx="220871" cy="1005969"/>
            <a:chOff x="1744472" y="3175426"/>
            <a:chExt cx="1545101" cy="1323927"/>
          </a:xfrm>
        </p:grpSpPr>
        <p:cxnSp>
          <p:nvCxnSpPr>
            <p:cNvPr id="928" name="直接连接符 927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29" name="直接连接符 928"/>
            <p:cNvCxnSpPr/>
            <p:nvPr/>
          </p:nvCxnSpPr>
          <p:spPr>
            <a:xfrm flipH="1">
              <a:off x="1744472" y="4499353"/>
              <a:ext cx="154510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30" name="组合 929"/>
          <p:cNvGrpSpPr/>
          <p:nvPr/>
        </p:nvGrpSpPr>
        <p:grpSpPr>
          <a:xfrm>
            <a:off x="4847821" y="5010392"/>
            <a:ext cx="166555" cy="1360040"/>
            <a:chOff x="1239056" y="2825057"/>
            <a:chExt cx="1165136" cy="1789912"/>
          </a:xfrm>
        </p:grpSpPr>
        <p:cxnSp>
          <p:nvCxnSpPr>
            <p:cNvPr id="931" name="直接连接符 930"/>
            <p:cNvCxnSpPr/>
            <p:nvPr/>
          </p:nvCxnSpPr>
          <p:spPr>
            <a:xfrm>
              <a:off x="1239056" y="2825057"/>
              <a:ext cx="0" cy="178991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32" name="直接连接符 931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33" name="组合 932"/>
          <p:cNvGrpSpPr/>
          <p:nvPr/>
        </p:nvGrpSpPr>
        <p:grpSpPr>
          <a:xfrm>
            <a:off x="7603399" y="4681782"/>
            <a:ext cx="537165" cy="1387274"/>
            <a:chOff x="1239056" y="2754720"/>
            <a:chExt cx="2279270" cy="1885824"/>
          </a:xfrm>
        </p:grpSpPr>
        <p:cxnSp>
          <p:nvCxnSpPr>
            <p:cNvPr id="934" name="直接连接符 933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35" name="直接连接符 934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41" name="组合 940"/>
          <p:cNvGrpSpPr/>
          <p:nvPr/>
        </p:nvGrpSpPr>
        <p:grpSpPr>
          <a:xfrm>
            <a:off x="11028777" y="3973860"/>
            <a:ext cx="274434" cy="522964"/>
            <a:chOff x="4311617" y="4168879"/>
            <a:chExt cx="274449" cy="522994"/>
          </a:xfrm>
        </p:grpSpPr>
        <p:sp>
          <p:nvSpPr>
            <p:cNvPr id="942" name="流程图: 手动操作 941"/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943" name="矩形 942"/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44" name="组合 943"/>
          <p:cNvGrpSpPr/>
          <p:nvPr/>
        </p:nvGrpSpPr>
        <p:grpSpPr>
          <a:xfrm>
            <a:off x="7800291" y="3700418"/>
            <a:ext cx="274434" cy="522964"/>
            <a:chOff x="4311617" y="4168879"/>
            <a:chExt cx="274449" cy="522993"/>
          </a:xfrm>
        </p:grpSpPr>
        <p:sp>
          <p:nvSpPr>
            <p:cNvPr id="945" name="流程图: 手动操作 944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946" name="矩形 945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48" name="组合 947"/>
          <p:cNvGrpSpPr/>
          <p:nvPr/>
        </p:nvGrpSpPr>
        <p:grpSpPr>
          <a:xfrm>
            <a:off x="4573330" y="4436236"/>
            <a:ext cx="274434" cy="522964"/>
            <a:chOff x="4311617" y="4168879"/>
            <a:chExt cx="274449" cy="522993"/>
          </a:xfrm>
        </p:grpSpPr>
        <p:sp>
          <p:nvSpPr>
            <p:cNvPr id="949" name="流程图: 手动操作 948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950" name="矩形 949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51" name="组合 950"/>
          <p:cNvGrpSpPr/>
          <p:nvPr/>
        </p:nvGrpSpPr>
        <p:grpSpPr>
          <a:xfrm>
            <a:off x="6552828" y="5688784"/>
            <a:ext cx="1411329" cy="404007"/>
            <a:chOff x="1394482" y="2325715"/>
            <a:chExt cx="1159010" cy="531703"/>
          </a:xfrm>
        </p:grpSpPr>
        <p:cxnSp>
          <p:nvCxnSpPr>
            <p:cNvPr id="952" name="直接连接符 951"/>
            <p:cNvCxnSpPr/>
            <p:nvPr/>
          </p:nvCxnSpPr>
          <p:spPr>
            <a:xfrm>
              <a:off x="2553492" y="2325715"/>
              <a:ext cx="0" cy="531703"/>
            </a:xfrm>
            <a:prstGeom prst="line">
              <a:avLst/>
            </a:prstGeom>
            <a:noFill/>
            <a:ln w="76200" cap="sq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53" name="直接连接符 952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76200" cap="sq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54" name="组合 953"/>
          <p:cNvGrpSpPr/>
          <p:nvPr/>
        </p:nvGrpSpPr>
        <p:grpSpPr>
          <a:xfrm>
            <a:off x="9453001" y="2200816"/>
            <a:ext cx="286797" cy="1977742"/>
            <a:chOff x="1394482" y="2325714"/>
            <a:chExt cx="1159010" cy="531704"/>
          </a:xfrm>
        </p:grpSpPr>
        <p:cxnSp>
          <p:nvCxnSpPr>
            <p:cNvPr id="955" name="直接连接符 954"/>
            <p:cNvCxnSpPr/>
            <p:nvPr/>
          </p:nvCxnSpPr>
          <p:spPr>
            <a:xfrm>
              <a:off x="2553492" y="2325714"/>
              <a:ext cx="0" cy="526135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56" name="直接连接符 955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57" name="流程图: 延期 956"/>
          <p:cNvSpPr/>
          <p:nvPr/>
        </p:nvSpPr>
        <p:spPr>
          <a:xfrm>
            <a:off x="9870700" y="2045488"/>
            <a:ext cx="250811" cy="203189"/>
          </a:xfrm>
          <a:prstGeom prst="flowChartDelay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959" name="直接连接符 958"/>
          <p:cNvCxnSpPr/>
          <p:nvPr/>
        </p:nvCxnSpPr>
        <p:spPr>
          <a:xfrm>
            <a:off x="4282063" y="2954388"/>
            <a:ext cx="0" cy="117304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0" name="直接连接符 959"/>
          <p:cNvCxnSpPr/>
          <p:nvPr/>
        </p:nvCxnSpPr>
        <p:spPr>
          <a:xfrm flipH="1">
            <a:off x="4282063" y="2927782"/>
            <a:ext cx="323555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1" name="直接连接符 960"/>
          <p:cNvCxnSpPr/>
          <p:nvPr/>
        </p:nvCxnSpPr>
        <p:spPr>
          <a:xfrm flipH="1">
            <a:off x="4282063" y="6115782"/>
            <a:ext cx="1106045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62" name="文本框 961"/>
          <p:cNvSpPr txBox="1"/>
          <p:nvPr/>
        </p:nvSpPr>
        <p:spPr>
          <a:xfrm>
            <a:off x="5633955" y="703696"/>
            <a:ext cx="6370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r>
              <a:rPr lang="zh-CN" altLang="en-US" dirty="0">
                <a:solidFill>
                  <a:srgbClr val="FF0000"/>
                </a:solidFill>
              </a:rPr>
              <a:t>译码</a:t>
            </a:r>
            <a:r>
              <a:rPr lang="zh-CN" altLang="en-US" dirty="0"/>
              <a:t>、</a:t>
            </a:r>
            <a:r>
              <a:rPr lang="en-US" altLang="zh-CN" dirty="0" err="1">
                <a:solidFill>
                  <a:srgbClr val="FF6600"/>
                </a:solidFill>
              </a:rPr>
              <a:t>Reg</a:t>
            </a:r>
            <a:r>
              <a:rPr lang="en-US" altLang="zh-CN" dirty="0" err="1">
                <a:solidFill>
                  <a:srgbClr val="FF6600"/>
                </a:solidFill>
                <a:sym typeface="Wingdings" panose="05000000000000000000" pitchFamily="2" charset="2"/>
              </a:rPr>
              <a:t>A</a:t>
            </a:r>
            <a:r>
              <a:rPr lang="zh-CN" altLang="en-US" dirty="0">
                <a:solidFill>
                  <a:srgbClr val="FF6600"/>
                </a:solidFill>
                <a:sym typeface="Wingdings" panose="05000000000000000000" pitchFamily="2" charset="2"/>
              </a:rPr>
              <a:t>、</a:t>
            </a:r>
            <a:r>
              <a:rPr lang="en-US" altLang="zh-CN" dirty="0">
                <a:solidFill>
                  <a:srgbClr val="FF6600"/>
                </a:solidFill>
                <a:sym typeface="Wingdings" panose="05000000000000000000" pitchFamily="2" charset="2"/>
              </a:rPr>
              <a:t>B</a:t>
            </a:r>
            <a:r>
              <a:rPr lang="zh-CN" altLang="en-US" dirty="0">
                <a:sym typeface="Wingdings" panose="05000000000000000000" pitchFamily="2" charset="2"/>
              </a:rPr>
              <a:t>、</a:t>
            </a:r>
            <a:r>
              <a:rPr lang="en-US" altLang="zh-CN" dirty="0">
                <a:solidFill>
                  <a:srgbClr val="7030A0"/>
                </a:solidFill>
                <a:sym typeface="Wingdings" panose="05000000000000000000" pitchFamily="2" charset="2"/>
              </a:rPr>
              <a:t>PC+4+Imm16&lt;&lt;2C</a:t>
            </a:r>
            <a:endParaRPr lang="en-US" altLang="zh-CN" dirty="0">
              <a:solidFill>
                <a:srgbClr val="7030A0"/>
              </a:solidFill>
              <a:sym typeface="Wingdings" panose="05000000000000000000" pitchFamily="2" charset="2"/>
            </a:endParaRPr>
          </a:p>
        </p:txBody>
      </p:sp>
      <p:grpSp>
        <p:nvGrpSpPr>
          <p:cNvPr id="963" name="组合 962"/>
          <p:cNvGrpSpPr/>
          <p:nvPr/>
        </p:nvGrpSpPr>
        <p:grpSpPr>
          <a:xfrm>
            <a:off x="9008851" y="3835663"/>
            <a:ext cx="420145" cy="877029"/>
            <a:chOff x="9501522" y="3862856"/>
            <a:chExt cx="443122" cy="924992"/>
          </a:xfrm>
        </p:grpSpPr>
        <p:sp>
          <p:nvSpPr>
            <p:cNvPr id="964" name="任意多边形: 形状 259"/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965" name="矩形 964"/>
            <p:cNvSpPr/>
            <p:nvPr/>
          </p:nvSpPr>
          <p:spPr>
            <a:xfrm rot="16200000">
              <a:off x="9410367" y="4144538"/>
              <a:ext cx="580238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854" name="组合 853"/>
          <p:cNvGrpSpPr/>
          <p:nvPr/>
        </p:nvGrpSpPr>
        <p:grpSpPr>
          <a:xfrm>
            <a:off x="3541721" y="1631829"/>
            <a:ext cx="7868076" cy="2065916"/>
            <a:chOff x="3735408" y="1538500"/>
            <a:chExt cx="8298362" cy="2178896"/>
          </a:xfrm>
        </p:grpSpPr>
        <p:sp>
          <p:nvSpPr>
            <p:cNvPr id="855" name="矩形 854"/>
            <p:cNvSpPr/>
            <p:nvPr/>
          </p:nvSpPr>
          <p:spPr>
            <a:xfrm>
              <a:off x="4282520" y="1926115"/>
              <a:ext cx="5853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IorD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56" name="矩形 855"/>
            <p:cNvSpPr/>
            <p:nvPr/>
          </p:nvSpPr>
          <p:spPr>
            <a:xfrm>
              <a:off x="4012122" y="2422906"/>
              <a:ext cx="87610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IRWrite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57" name="矩形 856"/>
            <p:cNvSpPr/>
            <p:nvPr/>
          </p:nvSpPr>
          <p:spPr>
            <a:xfrm>
              <a:off x="3735408" y="2167772"/>
              <a:ext cx="113984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MemWrite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cxnSp>
          <p:nvCxnSpPr>
            <p:cNvPr id="858" name="直接连接符 857"/>
            <p:cNvCxnSpPr/>
            <p:nvPr/>
          </p:nvCxnSpPr>
          <p:spPr>
            <a:xfrm flipV="1">
              <a:off x="5185197" y="1589710"/>
              <a:ext cx="0" cy="1104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9" name="矩形 858"/>
            <p:cNvSpPr/>
            <p:nvPr/>
          </p:nvSpPr>
          <p:spPr>
            <a:xfrm>
              <a:off x="5467373" y="1538500"/>
              <a:ext cx="854125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PCWrite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60" name="矩形 859"/>
            <p:cNvSpPr/>
            <p:nvPr/>
          </p:nvSpPr>
          <p:spPr>
            <a:xfrm>
              <a:off x="5467373" y="1759117"/>
              <a:ext cx="75099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Branch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61" name="矩形 860"/>
            <p:cNvSpPr/>
            <p:nvPr/>
          </p:nvSpPr>
          <p:spPr>
            <a:xfrm>
              <a:off x="5467373" y="1979734"/>
              <a:ext cx="64786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PCSrc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64" name="矩形 863"/>
            <p:cNvSpPr/>
            <p:nvPr/>
          </p:nvSpPr>
          <p:spPr>
            <a:xfrm>
              <a:off x="5467373" y="2641585"/>
              <a:ext cx="891320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ALUSrcA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65" name="矩形 864"/>
            <p:cNvSpPr/>
            <p:nvPr/>
          </p:nvSpPr>
          <p:spPr>
            <a:xfrm>
              <a:off x="5467373" y="2862201"/>
              <a:ext cx="95218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RegWrite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66" name="矩形 865"/>
            <p:cNvSpPr/>
            <p:nvPr/>
          </p:nvSpPr>
          <p:spPr>
            <a:xfrm>
              <a:off x="11396050" y="1752004"/>
              <a:ext cx="637720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PCEn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67" name="矩形 866"/>
            <p:cNvSpPr/>
            <p:nvPr/>
          </p:nvSpPr>
          <p:spPr>
            <a:xfrm>
              <a:off x="4561939" y="3396602"/>
              <a:ext cx="82876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RegDst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68" name="矩形 867"/>
            <p:cNvSpPr/>
            <p:nvPr/>
          </p:nvSpPr>
          <p:spPr>
            <a:xfrm>
              <a:off x="5324550" y="3404622"/>
              <a:ext cx="116689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MemtoReg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733" name="矩形 732"/>
          <p:cNvSpPr/>
          <p:nvPr/>
        </p:nvSpPr>
        <p:spPr>
          <a:xfrm>
            <a:off x="1267732" y="3963083"/>
            <a:ext cx="236207" cy="434316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34" name="矩形 733"/>
          <p:cNvSpPr/>
          <p:nvPr/>
        </p:nvSpPr>
        <p:spPr>
          <a:xfrm>
            <a:off x="1208924" y="3924436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25" name="组合 824"/>
          <p:cNvGrpSpPr/>
          <p:nvPr/>
        </p:nvGrpSpPr>
        <p:grpSpPr>
          <a:xfrm>
            <a:off x="1167485" y="4271725"/>
            <a:ext cx="452368" cy="448216"/>
            <a:chOff x="3743887" y="4293594"/>
            <a:chExt cx="477107" cy="472728"/>
          </a:xfrm>
          <a:solidFill>
            <a:srgbClr val="59B2FF"/>
          </a:solidFill>
        </p:grpSpPr>
        <p:grpSp>
          <p:nvGrpSpPr>
            <p:cNvPr id="826" name="组合 825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828" name="直接连接符 827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9" name="矩形 828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27" name="等腰三角形 826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390167" y="5858713"/>
            <a:ext cx="1180520" cy="362478"/>
            <a:chOff x="5390167" y="5858713"/>
            <a:chExt cx="1180520" cy="362478"/>
          </a:xfrm>
        </p:grpSpPr>
        <p:sp>
          <p:nvSpPr>
            <p:cNvPr id="766" name="流程图: 手动输入 146"/>
            <p:cNvSpPr/>
            <p:nvPr/>
          </p:nvSpPr>
          <p:spPr>
            <a:xfrm>
              <a:off x="5390167" y="5858713"/>
              <a:ext cx="1149783" cy="343378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rgbClr val="ED7D3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767" name="矩形 766"/>
            <p:cNvSpPr/>
            <p:nvPr/>
          </p:nvSpPr>
          <p:spPr>
            <a:xfrm>
              <a:off x="5504369" y="5913543"/>
              <a:ext cx="1066318" cy="307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86" name="平行四边形 785"/>
          <p:cNvSpPr/>
          <p:nvPr/>
        </p:nvSpPr>
        <p:spPr>
          <a:xfrm rot="4500000">
            <a:off x="7718557" y="5290632"/>
            <a:ext cx="472862" cy="389383"/>
          </a:xfrm>
          <a:prstGeom prst="parallelogram">
            <a:avLst/>
          </a:prstGeom>
          <a:solidFill>
            <a:srgbClr val="ED7D3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87" name="矩形 786"/>
          <p:cNvSpPr/>
          <p:nvPr/>
        </p:nvSpPr>
        <p:spPr>
          <a:xfrm>
            <a:off x="7720773" y="5328226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6" name="矩形 555"/>
          <p:cNvSpPr/>
          <p:nvPr/>
        </p:nvSpPr>
        <p:spPr>
          <a:xfrm>
            <a:off x="10213750" y="4117181"/>
            <a:ext cx="205903" cy="40971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  <a:latin typeface="Arial Black" panose="020B0A04020102020204" pitchFamily="34" charset="0"/>
              </a:rPr>
              <a:t>C</a:t>
            </a:r>
            <a:endParaRPr lang="zh-CN" altLang="en-US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690" name="组合 689"/>
          <p:cNvGrpSpPr/>
          <p:nvPr/>
        </p:nvGrpSpPr>
        <p:grpSpPr>
          <a:xfrm>
            <a:off x="10096903" y="4539906"/>
            <a:ext cx="452368" cy="309024"/>
            <a:chOff x="2146087" y="4862847"/>
            <a:chExt cx="452393" cy="309040"/>
          </a:xfrm>
        </p:grpSpPr>
        <p:cxnSp>
          <p:nvCxnSpPr>
            <p:cNvPr id="692" name="直接连接符 691"/>
            <p:cNvCxnSpPr/>
            <p:nvPr/>
          </p:nvCxnSpPr>
          <p:spPr>
            <a:xfrm flipV="1">
              <a:off x="2364748" y="4862847"/>
              <a:ext cx="0" cy="104775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3" name="矩形 692"/>
            <p:cNvSpPr/>
            <p:nvPr/>
          </p:nvSpPr>
          <p:spPr>
            <a:xfrm>
              <a:off x="2146087" y="4910263"/>
              <a:ext cx="452393" cy="2616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91" name="等腰三角形 690"/>
          <p:cNvSpPr/>
          <p:nvPr/>
        </p:nvSpPr>
        <p:spPr>
          <a:xfrm>
            <a:off x="10222084" y="4400714"/>
            <a:ext cx="191275" cy="11951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5" name="组合 4"/>
          <p:cNvGrpSpPr/>
          <p:nvPr/>
        </p:nvGrpSpPr>
        <p:grpSpPr>
          <a:xfrm>
            <a:off x="10215347" y="4112079"/>
            <a:ext cx="205904" cy="409719"/>
            <a:chOff x="11339348" y="2607322"/>
            <a:chExt cx="205904" cy="409719"/>
          </a:xfrm>
        </p:grpSpPr>
        <p:sp>
          <p:nvSpPr>
            <p:cNvPr id="795" name="矩形 794"/>
            <p:cNvSpPr/>
            <p:nvPr/>
          </p:nvSpPr>
          <p:spPr>
            <a:xfrm>
              <a:off x="11339349" y="2607322"/>
              <a:ext cx="205903" cy="409719"/>
            </a:xfrm>
            <a:prstGeom prst="rect">
              <a:avLst/>
            </a:prstGeom>
            <a:solidFill>
              <a:srgbClr val="FF66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  <a:latin typeface="Arial Black" panose="020B0A04020102020204" pitchFamily="34" charset="0"/>
                </a:rPr>
                <a:t>C</a:t>
              </a:r>
              <a:endParaRPr lang="zh-CN" altLang="en-US" sz="1100" dirty="0">
                <a:solidFill>
                  <a:schemeClr val="tx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966" name="等腰三角形 965"/>
            <p:cNvSpPr/>
            <p:nvPr/>
          </p:nvSpPr>
          <p:spPr>
            <a:xfrm>
              <a:off x="11339348" y="2894631"/>
              <a:ext cx="191274" cy="119514"/>
            </a:xfrm>
            <a:prstGeom prst="triangle">
              <a:avLst/>
            </a:prstGeom>
            <a:solidFill>
              <a:srgbClr val="FF66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484" name="直接连接符 483"/>
          <p:cNvCxnSpPr/>
          <p:nvPr/>
        </p:nvCxnSpPr>
        <p:spPr>
          <a:xfrm>
            <a:off x="4282063" y="4157842"/>
            <a:ext cx="0" cy="1934949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" name="组合 6"/>
          <p:cNvGrpSpPr/>
          <p:nvPr/>
        </p:nvGrpSpPr>
        <p:grpSpPr>
          <a:xfrm>
            <a:off x="5183880" y="2259362"/>
            <a:ext cx="4048977" cy="1716070"/>
            <a:chOff x="5183880" y="2259362"/>
            <a:chExt cx="4048977" cy="1716070"/>
          </a:xfrm>
        </p:grpSpPr>
        <p:grpSp>
          <p:nvGrpSpPr>
            <p:cNvPr id="726" name="组合 725"/>
            <p:cNvGrpSpPr/>
            <p:nvPr/>
          </p:nvGrpSpPr>
          <p:grpSpPr>
            <a:xfrm>
              <a:off x="5245755" y="2510564"/>
              <a:ext cx="3987102" cy="1464868"/>
              <a:chOff x="5526640" y="1825630"/>
              <a:chExt cx="5210856" cy="1142068"/>
            </a:xfrm>
          </p:grpSpPr>
          <p:cxnSp>
            <p:nvCxnSpPr>
              <p:cNvPr id="727" name="直接连接符 726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8" name="直接连接符 727"/>
              <p:cNvCxnSpPr/>
              <p:nvPr/>
            </p:nvCxnSpPr>
            <p:spPr>
              <a:xfrm>
                <a:off x="10737496" y="1825630"/>
                <a:ext cx="0" cy="1142068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485" name="矩形 484"/>
            <p:cNvSpPr/>
            <p:nvPr/>
          </p:nvSpPr>
          <p:spPr>
            <a:xfrm>
              <a:off x="5183880" y="2259362"/>
              <a:ext cx="6607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AluOp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183880" y="2468539"/>
            <a:ext cx="3187272" cy="1761188"/>
            <a:chOff x="5183880" y="2468539"/>
            <a:chExt cx="3187272" cy="1761188"/>
          </a:xfrm>
        </p:grpSpPr>
        <p:grpSp>
          <p:nvGrpSpPr>
            <p:cNvPr id="889" name="组合 888"/>
            <p:cNvGrpSpPr/>
            <p:nvPr/>
          </p:nvGrpSpPr>
          <p:grpSpPr>
            <a:xfrm>
              <a:off x="5229022" y="2724916"/>
              <a:ext cx="3142130" cy="1504811"/>
              <a:chOff x="5513972" y="1825630"/>
              <a:chExt cx="5223524" cy="1173209"/>
            </a:xfrm>
          </p:grpSpPr>
          <p:cxnSp>
            <p:nvCxnSpPr>
              <p:cNvPr id="890" name="直接连接符 889"/>
              <p:cNvCxnSpPr/>
              <p:nvPr/>
            </p:nvCxnSpPr>
            <p:spPr>
              <a:xfrm>
                <a:off x="5513972" y="1825630"/>
                <a:ext cx="5210856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1" name="直接连接符 890"/>
              <p:cNvCxnSpPr/>
              <p:nvPr/>
            </p:nvCxnSpPr>
            <p:spPr>
              <a:xfrm>
                <a:off x="10737496" y="1826887"/>
                <a:ext cx="0" cy="1171952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573" name="矩形 572"/>
            <p:cNvSpPr/>
            <p:nvPr/>
          </p:nvSpPr>
          <p:spPr>
            <a:xfrm>
              <a:off x="5183880" y="2468539"/>
              <a:ext cx="83548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ALUSrcB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871" name="组合 870"/>
          <p:cNvGrpSpPr/>
          <p:nvPr/>
        </p:nvGrpSpPr>
        <p:grpSpPr>
          <a:xfrm>
            <a:off x="8128709" y="4088317"/>
            <a:ext cx="444521" cy="993977"/>
            <a:chOff x="4756530" y="4520005"/>
            <a:chExt cx="214541" cy="587002"/>
          </a:xfrm>
        </p:grpSpPr>
        <p:sp>
          <p:nvSpPr>
            <p:cNvPr id="872" name="流程图: 手动操作 871"/>
            <p:cNvSpPr/>
            <p:nvPr/>
          </p:nvSpPr>
          <p:spPr>
            <a:xfrm rot="16200000">
              <a:off x="4578597" y="4714532"/>
              <a:ext cx="587002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73" name="矩形 872"/>
            <p:cNvSpPr/>
            <p:nvPr/>
          </p:nvSpPr>
          <p:spPr>
            <a:xfrm>
              <a:off x="4756530" y="4534787"/>
              <a:ext cx="175776" cy="5631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42" name="组合 841"/>
          <p:cNvGrpSpPr/>
          <p:nvPr/>
        </p:nvGrpSpPr>
        <p:grpSpPr>
          <a:xfrm>
            <a:off x="4573845" y="1785153"/>
            <a:ext cx="653529" cy="1568364"/>
            <a:chOff x="4823977" y="1700209"/>
            <a:chExt cx="689269" cy="1654134"/>
          </a:xfrm>
        </p:grpSpPr>
        <p:sp>
          <p:nvSpPr>
            <p:cNvPr id="844" name="矩形: 圆角 25"/>
            <p:cNvSpPr/>
            <p:nvPr/>
          </p:nvSpPr>
          <p:spPr>
            <a:xfrm>
              <a:off x="4870344" y="1700209"/>
              <a:ext cx="642902" cy="1654134"/>
            </a:xfrm>
            <a:prstGeom prst="roundRect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958" name="矩形 957"/>
            <p:cNvSpPr/>
            <p:nvPr/>
          </p:nvSpPr>
          <p:spPr>
            <a:xfrm>
              <a:off x="4957797" y="1975984"/>
              <a:ext cx="440994" cy="832823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 制 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967" name="矩形 966"/>
            <p:cNvSpPr/>
            <p:nvPr/>
          </p:nvSpPr>
          <p:spPr>
            <a:xfrm>
              <a:off x="4823977" y="2948213"/>
              <a:ext cx="573475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8" name="矩形 967"/>
            <p:cNvSpPr/>
            <p:nvPr/>
          </p:nvSpPr>
          <p:spPr>
            <a:xfrm>
              <a:off x="4823977" y="2738737"/>
              <a:ext cx="426387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69" name="等腰三角形 968"/>
          <p:cNvSpPr/>
          <p:nvPr/>
        </p:nvSpPr>
        <p:spPr>
          <a:xfrm flipV="1">
            <a:off x="4823103" y="1785153"/>
            <a:ext cx="191275" cy="129232"/>
          </a:xfrm>
          <a:prstGeom prst="triangl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1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1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</a:t>
            </a:r>
            <a:r>
              <a:rPr lang="zh-CN" altLang="en-US" dirty="0"/>
              <a:t>型指令执行状态周期</a:t>
            </a:r>
            <a:r>
              <a:rPr lang="en-US" altLang="zh-CN" dirty="0"/>
              <a:t>T3~T4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868791" y="1217803"/>
            <a:ext cx="10489364" cy="5096747"/>
            <a:chOff x="1008151" y="1544440"/>
            <a:chExt cx="11063001" cy="5375475"/>
          </a:xfrm>
        </p:grpSpPr>
        <p:grpSp>
          <p:nvGrpSpPr>
            <p:cNvPr id="5" name="组合 4"/>
            <p:cNvGrpSpPr/>
            <p:nvPr/>
          </p:nvGrpSpPr>
          <p:grpSpPr>
            <a:xfrm>
              <a:off x="5532632" y="2647662"/>
              <a:ext cx="4205147" cy="1544978"/>
              <a:chOff x="5526640" y="1825630"/>
              <a:chExt cx="5210856" cy="1142068"/>
            </a:xfrm>
          </p:grpSpPr>
          <p:cxnSp>
            <p:nvCxnSpPr>
              <p:cNvPr id="243" name="直接连接符 242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44" name="直接连接符 243"/>
              <p:cNvCxnSpPr/>
              <p:nvPr/>
            </p:nvCxnSpPr>
            <p:spPr>
              <a:xfrm>
                <a:off x="10737496" y="1825630"/>
                <a:ext cx="0" cy="1142068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6" name="直接连接符 5"/>
            <p:cNvCxnSpPr/>
            <p:nvPr/>
          </p:nvCxnSpPr>
          <p:spPr>
            <a:xfrm>
              <a:off x="6962454" y="4527342"/>
              <a:ext cx="307874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6962454" y="4292288"/>
              <a:ext cx="30787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5513246" y="5377016"/>
              <a:ext cx="171696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5635130" y="4058982"/>
              <a:ext cx="1327324" cy="155377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9501522" y="4045227"/>
              <a:ext cx="443122" cy="924992"/>
              <a:chOff x="9501522" y="3862856"/>
              <a:chExt cx="443122" cy="924992"/>
            </a:xfrm>
          </p:grpSpPr>
          <p:sp>
            <p:nvSpPr>
              <p:cNvPr id="241" name="任意多边形: 形状 259"/>
              <p:cNvSpPr/>
              <p:nvPr/>
            </p:nvSpPr>
            <p:spPr>
              <a:xfrm>
                <a:off x="9501522" y="3862856"/>
                <a:ext cx="443122" cy="924992"/>
              </a:xfrm>
              <a:custGeom>
                <a:avLst/>
                <a:gdLst>
                  <a:gd name="connsiteX0" fmla="*/ 0 w 567834"/>
                  <a:gd name="connsiteY0" fmla="*/ 0 h 877078"/>
                  <a:gd name="connsiteX1" fmla="*/ 567834 w 567834"/>
                  <a:gd name="connsiteY1" fmla="*/ 293248 h 877078"/>
                  <a:gd name="connsiteX2" fmla="*/ 567834 w 567834"/>
                  <a:gd name="connsiteY2" fmla="*/ 639814 h 877078"/>
                  <a:gd name="connsiteX3" fmla="*/ 5332 w 567834"/>
                  <a:gd name="connsiteY3" fmla="*/ 877078 h 877078"/>
                  <a:gd name="connsiteX4" fmla="*/ 5332 w 567834"/>
                  <a:gd name="connsiteY4" fmla="*/ 525180 h 877078"/>
                  <a:gd name="connsiteX5" fmla="*/ 66647 w 567834"/>
                  <a:gd name="connsiteY5" fmla="*/ 445204 h 877078"/>
                  <a:gd name="connsiteX6" fmla="*/ 0 w 567834"/>
                  <a:gd name="connsiteY6" fmla="*/ 338568 h 877078"/>
                  <a:gd name="connsiteX7" fmla="*/ 0 w 567834"/>
                  <a:gd name="connsiteY7" fmla="*/ 0 h 877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7834" h="877078">
                    <a:moveTo>
                      <a:pt x="0" y="0"/>
                    </a:moveTo>
                    <a:lnTo>
                      <a:pt x="567834" y="293248"/>
                    </a:lnTo>
                    <a:lnTo>
                      <a:pt x="567834" y="639814"/>
                    </a:lnTo>
                    <a:lnTo>
                      <a:pt x="5332" y="877078"/>
                    </a:lnTo>
                    <a:lnTo>
                      <a:pt x="5332" y="525180"/>
                    </a:lnTo>
                    <a:lnTo>
                      <a:pt x="66647" y="445204"/>
                    </a:lnTo>
                    <a:lnTo>
                      <a:pt x="0" y="3385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42" name="矩形 241"/>
              <p:cNvSpPr/>
              <p:nvPr/>
            </p:nvSpPr>
            <p:spPr>
              <a:xfrm rot="16200000">
                <a:off x="9410368" y="4144537"/>
                <a:ext cx="580237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b="1" dirty="0"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</a:t>
                </a:r>
                <a:endParaRPr lang="zh-CN" altLang="en-US" sz="1400" b="1" dirty="0"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</p:grpSp>
        <p:sp>
          <p:nvSpPr>
            <p:cNvPr id="11" name="矩形 10"/>
            <p:cNvSpPr/>
            <p:nvPr/>
          </p:nvSpPr>
          <p:spPr>
            <a:xfrm>
              <a:off x="2556996" y="4058983"/>
              <a:ext cx="874185" cy="132856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2" name="矩形 11"/>
            <p:cNvSpPr/>
            <p:nvPr/>
          </p:nvSpPr>
          <p:spPr>
            <a:xfrm>
              <a:off x="1337060" y="4179616"/>
              <a:ext cx="249125" cy="45806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3" name="矩形 12"/>
            <p:cNvSpPr/>
            <p:nvPr/>
          </p:nvSpPr>
          <p:spPr>
            <a:xfrm>
              <a:off x="1275037" y="4138854"/>
              <a:ext cx="394263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928760" y="1546821"/>
              <a:ext cx="477107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415399" y="2855146"/>
              <a:ext cx="53289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31:26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472852" y="3074628"/>
              <a:ext cx="38411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5:0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任意多边形: 形状 47"/>
            <p:cNvSpPr/>
            <p:nvPr/>
          </p:nvSpPr>
          <p:spPr>
            <a:xfrm>
              <a:off x="5519943" y="3315715"/>
              <a:ext cx="770143" cy="753401"/>
            </a:xfrm>
            <a:custGeom>
              <a:avLst/>
              <a:gdLst>
                <a:gd name="connsiteX0" fmla="*/ 0 w 730250"/>
                <a:gd name="connsiteY0" fmla="*/ 0 h 730250"/>
                <a:gd name="connsiteX1" fmla="*/ 730250 w 730250"/>
                <a:gd name="connsiteY1" fmla="*/ 0 h 730250"/>
                <a:gd name="connsiteX2" fmla="*/ 730250 w 730250"/>
                <a:gd name="connsiteY2" fmla="*/ 730250 h 730250"/>
                <a:gd name="connsiteX0-1" fmla="*/ 0 w 730250"/>
                <a:gd name="connsiteY0-2" fmla="*/ 0 h 714375"/>
                <a:gd name="connsiteX1-3" fmla="*/ 730250 w 730250"/>
                <a:gd name="connsiteY1-4" fmla="*/ 0 h 714375"/>
                <a:gd name="connsiteX2-5" fmla="*/ 730250 w 730250"/>
                <a:gd name="connsiteY2-6" fmla="*/ 714375 h 7143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30250" h="714375">
                  <a:moveTo>
                    <a:pt x="0" y="0"/>
                  </a:moveTo>
                  <a:lnTo>
                    <a:pt x="730250" y="0"/>
                  </a:lnTo>
                  <a:lnTo>
                    <a:pt x="730250" y="714375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8" name="任意多边形: 形状 49"/>
            <p:cNvSpPr/>
            <p:nvPr/>
          </p:nvSpPr>
          <p:spPr>
            <a:xfrm flipH="1">
              <a:off x="4909205" y="3543411"/>
              <a:ext cx="48217" cy="1207048"/>
            </a:xfrm>
            <a:custGeom>
              <a:avLst/>
              <a:gdLst>
                <a:gd name="connsiteX0" fmla="*/ 0 w 0"/>
                <a:gd name="connsiteY0" fmla="*/ 0 h 1187450"/>
                <a:gd name="connsiteX1" fmla="*/ 0 w 0"/>
                <a:gd name="connsiteY1" fmla="*/ 1187450 h 1187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87450">
                  <a:moveTo>
                    <a:pt x="0" y="0"/>
                  </a:moveTo>
                  <a:lnTo>
                    <a:pt x="0" y="118745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9" name="任意多边形: 形状 50"/>
            <p:cNvSpPr/>
            <p:nvPr/>
          </p:nvSpPr>
          <p:spPr>
            <a:xfrm>
              <a:off x="5404183" y="3533329"/>
              <a:ext cx="0" cy="1667528"/>
            </a:xfrm>
            <a:custGeom>
              <a:avLst/>
              <a:gdLst>
                <a:gd name="connsiteX0" fmla="*/ 0 w 0"/>
                <a:gd name="connsiteY0" fmla="*/ 0 h 1581150"/>
                <a:gd name="connsiteX1" fmla="*/ 0 w 0"/>
                <a:gd name="connsiteY1" fmla="*/ 1581150 h 158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581150">
                  <a:moveTo>
                    <a:pt x="0" y="0"/>
                  </a:moveTo>
                  <a:lnTo>
                    <a:pt x="0" y="158115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10675031" y="2263216"/>
              <a:ext cx="213781" cy="0"/>
            </a:xfrm>
            <a:prstGeom prst="line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>
              <a:off x="10265161" y="2320975"/>
              <a:ext cx="151827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1593974" y="4414500"/>
              <a:ext cx="423494" cy="1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222390" y="4532703"/>
              <a:ext cx="326809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流程图: 手动操作 23"/>
            <p:cNvSpPr/>
            <p:nvPr/>
          </p:nvSpPr>
          <p:spPr>
            <a:xfrm rot="16200000">
              <a:off x="1867160" y="4412019"/>
              <a:ext cx="491664" cy="208761"/>
            </a:xfrm>
            <a:prstGeom prst="flowChartManualOperation">
              <a:avLst/>
            </a:prstGeom>
            <a:solidFill>
              <a:srgbClr val="FFFFFF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5" name="矩形 24"/>
            <p:cNvSpPr/>
            <p:nvPr/>
          </p:nvSpPr>
          <p:spPr>
            <a:xfrm>
              <a:off x="1970227" y="4236633"/>
              <a:ext cx="289442" cy="5515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2227210" y="4523463"/>
              <a:ext cx="321990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矩形 26"/>
            <p:cNvSpPr/>
            <p:nvPr/>
          </p:nvSpPr>
          <p:spPr>
            <a:xfrm>
              <a:off x="2056167" y="4624687"/>
              <a:ext cx="583619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Addr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864682" y="4179616"/>
              <a:ext cx="217163" cy="43110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751430" y="4028476"/>
              <a:ext cx="48894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033486" y="4239008"/>
              <a:ext cx="458509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540198" y="4326068"/>
              <a:ext cx="33171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553908" y="4650629"/>
              <a:ext cx="93696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Memory</a:t>
              </a:r>
              <a:endParaRPr lang="zh-CN" altLang="en-US" sz="1325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2522647" y="5002406"/>
              <a:ext cx="51092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864682" y="5284200"/>
              <a:ext cx="217163" cy="43110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5" name="矩形 34"/>
            <p:cNvSpPr/>
            <p:nvPr/>
          </p:nvSpPr>
          <p:spPr>
            <a:xfrm>
              <a:off x="4037438" y="4142298"/>
              <a:ext cx="54135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Instr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038518" y="5234883"/>
              <a:ext cx="553187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484803" y="6176569"/>
              <a:ext cx="45850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15:0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433934" y="4874153"/>
              <a:ext cx="53289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15:11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4482355" y="4293305"/>
              <a:ext cx="53289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20:16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4483451" y="4063520"/>
              <a:ext cx="53289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25:21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1" name="直接连接符 40"/>
            <p:cNvCxnSpPr/>
            <p:nvPr/>
          </p:nvCxnSpPr>
          <p:spPr>
            <a:xfrm>
              <a:off x="4528802" y="4293463"/>
              <a:ext cx="1095613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4528802" y="4510530"/>
              <a:ext cx="1095613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>
              <a:endCxn id="28" idx="1"/>
            </p:cNvCxnSpPr>
            <p:nvPr/>
          </p:nvCxnSpPr>
          <p:spPr>
            <a:xfrm>
              <a:off x="3441207" y="4395168"/>
              <a:ext cx="423475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4532441" y="3302506"/>
              <a:ext cx="341526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4084043" y="4412639"/>
              <a:ext cx="444759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4078951" y="5499750"/>
              <a:ext cx="1230628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流程图: 手动输入 146"/>
            <p:cNvSpPr/>
            <p:nvPr/>
          </p:nvSpPr>
          <p:spPr>
            <a:xfrm>
              <a:off x="5684942" y="6178913"/>
              <a:ext cx="1212662" cy="362156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8" name="矩形 47"/>
            <p:cNvSpPr/>
            <p:nvPr/>
          </p:nvSpPr>
          <p:spPr>
            <a:xfrm>
              <a:off x="5805389" y="6236742"/>
              <a:ext cx="112463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5627149" y="4119471"/>
              <a:ext cx="51092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5627149" y="4336518"/>
              <a:ext cx="51092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5627149" y="4770476"/>
              <a:ext cx="46865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627150" y="5220981"/>
              <a:ext cx="51092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6026643" y="4024016"/>
              <a:ext cx="48894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6600563" y="4112701"/>
              <a:ext cx="416243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6597005" y="4365398"/>
              <a:ext cx="416243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5983000" y="4801646"/>
              <a:ext cx="969090" cy="5515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Register</a:t>
              </a:r>
              <a:endPara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File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7242686" y="4066288"/>
              <a:ext cx="217163" cy="67063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58" name="矩形 57"/>
            <p:cNvSpPr/>
            <p:nvPr/>
          </p:nvSpPr>
          <p:spPr>
            <a:xfrm>
              <a:off x="7390315" y="4029806"/>
              <a:ext cx="336781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</a:t>
              </a:r>
              <a:endParaRPr lang="zh-CN" altLang="en-US" sz="14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7403161" y="4515627"/>
              <a:ext cx="324947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B</a:t>
              </a:r>
              <a:endParaRPr lang="zh-CN" altLang="en-US" sz="14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6897604" y="6106346"/>
              <a:ext cx="89808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SignImm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1" name="直接连接符 60"/>
            <p:cNvCxnSpPr/>
            <p:nvPr/>
          </p:nvCxnSpPr>
          <p:spPr>
            <a:xfrm>
              <a:off x="7459849" y="4300984"/>
              <a:ext cx="810429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>
              <a:off x="7459849" y="4523129"/>
              <a:ext cx="1143497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8374646" y="4737969"/>
              <a:ext cx="229202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矩形 63"/>
            <p:cNvSpPr/>
            <p:nvPr/>
          </p:nvSpPr>
          <p:spPr>
            <a:xfrm>
              <a:off x="8095300" y="4569387"/>
              <a:ext cx="28944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>
              <a:off x="9041111" y="4848984"/>
              <a:ext cx="460411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平行四边形 65"/>
            <p:cNvSpPr/>
            <p:nvPr/>
          </p:nvSpPr>
          <p:spPr>
            <a:xfrm rot="4500000">
              <a:off x="8140665" y="5579765"/>
              <a:ext cx="498722" cy="410677"/>
            </a:xfrm>
            <a:prstGeom prst="parallelogram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67" name="矩形 66"/>
            <p:cNvSpPr/>
            <p:nvPr/>
          </p:nvSpPr>
          <p:spPr>
            <a:xfrm>
              <a:off x="8143003" y="5619415"/>
              <a:ext cx="502466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&lt;&lt;2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任意多边形: 形状 192"/>
            <p:cNvSpPr/>
            <p:nvPr/>
          </p:nvSpPr>
          <p:spPr>
            <a:xfrm flipV="1">
              <a:off x="8479035" y="4110329"/>
              <a:ext cx="1022488" cy="50444"/>
            </a:xfrm>
            <a:custGeom>
              <a:avLst/>
              <a:gdLst>
                <a:gd name="connsiteX0" fmla="*/ 0 w 901700"/>
                <a:gd name="connsiteY0" fmla="*/ 0 h 107950"/>
                <a:gd name="connsiteX1" fmla="*/ 831850 w 901700"/>
                <a:gd name="connsiteY1" fmla="*/ 0 h 107950"/>
                <a:gd name="connsiteX2" fmla="*/ 831850 w 901700"/>
                <a:gd name="connsiteY2" fmla="*/ 107950 h 107950"/>
                <a:gd name="connsiteX3" fmla="*/ 901700 w 901700"/>
                <a:gd name="connsiteY3" fmla="*/ 107950 h 107950"/>
                <a:gd name="connsiteX0-1" fmla="*/ 0 w 914400"/>
                <a:gd name="connsiteY0-2" fmla="*/ 0 h 107950"/>
                <a:gd name="connsiteX1-3" fmla="*/ 831850 w 914400"/>
                <a:gd name="connsiteY1-4" fmla="*/ 0 h 107950"/>
                <a:gd name="connsiteX2-5" fmla="*/ 831850 w 914400"/>
                <a:gd name="connsiteY2-6" fmla="*/ 107950 h 107950"/>
                <a:gd name="connsiteX3-7" fmla="*/ 914400 w 914400"/>
                <a:gd name="connsiteY3-8" fmla="*/ 104775 h 107950"/>
                <a:gd name="connsiteX0-9" fmla="*/ 0 w 839397"/>
                <a:gd name="connsiteY0-10" fmla="*/ 0 h 107950"/>
                <a:gd name="connsiteX1-11" fmla="*/ 831850 w 839397"/>
                <a:gd name="connsiteY1-12" fmla="*/ 0 h 107950"/>
                <a:gd name="connsiteX2-13" fmla="*/ 831850 w 839397"/>
                <a:gd name="connsiteY2-14" fmla="*/ 107950 h 107950"/>
                <a:gd name="connsiteX3-15" fmla="*/ 838200 w 839397"/>
                <a:gd name="connsiteY3-16" fmla="*/ 97155 h 107950"/>
                <a:gd name="connsiteX0-17" fmla="*/ 0 w 839397"/>
                <a:gd name="connsiteY0-18" fmla="*/ 0 h 107950"/>
                <a:gd name="connsiteX1-19" fmla="*/ 831850 w 839397"/>
                <a:gd name="connsiteY1-20" fmla="*/ 0 h 107950"/>
                <a:gd name="connsiteX2-21" fmla="*/ 831850 w 839397"/>
                <a:gd name="connsiteY2-22" fmla="*/ 107950 h 107950"/>
                <a:gd name="connsiteX3-23" fmla="*/ 838200 w 839397"/>
                <a:gd name="connsiteY3-24" fmla="*/ 20955 h 107950"/>
                <a:gd name="connsiteX0-25" fmla="*/ 0 w 831850"/>
                <a:gd name="connsiteY0-26" fmla="*/ 0 h 107950"/>
                <a:gd name="connsiteX1-27" fmla="*/ 831850 w 831850"/>
                <a:gd name="connsiteY1-28" fmla="*/ 0 h 107950"/>
                <a:gd name="connsiteX2-29" fmla="*/ 831850 w 831850"/>
                <a:gd name="connsiteY2-30" fmla="*/ 107950 h 107950"/>
                <a:gd name="connsiteX0-31" fmla="*/ 0 w 831850"/>
                <a:gd name="connsiteY0-32" fmla="*/ 0 h 69850"/>
                <a:gd name="connsiteX1-33" fmla="*/ 831850 w 831850"/>
                <a:gd name="connsiteY1-34" fmla="*/ 0 h 69850"/>
                <a:gd name="connsiteX2-35" fmla="*/ 831850 w 831850"/>
                <a:gd name="connsiteY2-36" fmla="*/ 69850 h 69850"/>
                <a:gd name="connsiteX0-37" fmla="*/ 0 w 831850"/>
                <a:gd name="connsiteY0-38" fmla="*/ 0 h 0"/>
                <a:gd name="connsiteX1-39" fmla="*/ 831850 w 831850"/>
                <a:gd name="connsiteY1-40" fmla="*/ 0 h 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831850">
                  <a:moveTo>
                    <a:pt x="0" y="0"/>
                  </a:moveTo>
                  <a:lnTo>
                    <a:pt x="831850" y="0"/>
                  </a:lnTo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69" name="矩形 68"/>
            <p:cNvSpPr/>
            <p:nvPr/>
          </p:nvSpPr>
          <p:spPr>
            <a:xfrm>
              <a:off x="8992951" y="3880750"/>
              <a:ext cx="583619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SrcA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9019717" y="4829065"/>
              <a:ext cx="573475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SrcB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9693731" y="3978506"/>
              <a:ext cx="636029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Equal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9951219" y="4556363"/>
              <a:ext cx="854125" cy="29214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AluResult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944644" y="4546471"/>
              <a:ext cx="944688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11002248" y="4556758"/>
              <a:ext cx="684777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矩形 74"/>
            <p:cNvSpPr/>
            <p:nvPr/>
          </p:nvSpPr>
          <p:spPr>
            <a:xfrm>
              <a:off x="10772314" y="4342141"/>
              <a:ext cx="217163" cy="4321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  <a:latin typeface="Arial Black" panose="020B0A04020102020204" pitchFamily="34" charset="0"/>
                </a:rPr>
                <a:t>C</a:t>
              </a:r>
              <a:endParaRPr lang="zh-CN" altLang="en-US" sz="1100" dirty="0">
                <a:solidFill>
                  <a:schemeClr val="tx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10952126" y="4298657"/>
              <a:ext cx="832791" cy="2921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Aluout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7" name="直接连接符 76"/>
            <p:cNvCxnSpPr/>
            <p:nvPr/>
          </p:nvCxnSpPr>
          <p:spPr>
            <a:xfrm>
              <a:off x="4716403" y="4873412"/>
              <a:ext cx="14724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>
              <a:off x="4528802" y="5096613"/>
              <a:ext cx="341540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>
              <a:off x="5071113" y="4954546"/>
              <a:ext cx="553302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矩形 79"/>
            <p:cNvSpPr/>
            <p:nvPr/>
          </p:nvSpPr>
          <p:spPr>
            <a:xfrm>
              <a:off x="3785987" y="4137343"/>
              <a:ext cx="394263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4823977" y="1882580"/>
              <a:ext cx="689269" cy="1654134"/>
              <a:chOff x="4823977" y="1700209"/>
              <a:chExt cx="689269" cy="1654134"/>
            </a:xfrm>
          </p:grpSpPr>
          <p:sp>
            <p:nvSpPr>
              <p:cNvPr id="237" name="矩形: 圆角 25"/>
              <p:cNvSpPr/>
              <p:nvPr/>
            </p:nvSpPr>
            <p:spPr>
              <a:xfrm>
                <a:off x="4870344" y="1700209"/>
                <a:ext cx="642902" cy="1654134"/>
              </a:xfrm>
              <a:prstGeom prst="roundRect">
                <a:avLst/>
              </a:prstGeom>
              <a:solidFill>
                <a:srgbClr val="FF000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4957797" y="1975984"/>
                <a:ext cx="440994" cy="832823"/>
              </a:xfrm>
              <a:prstGeom prst="rect">
                <a:avLst/>
              </a:prstGeom>
            </p:spPr>
            <p:txBody>
              <a:bodyPr vert="eaVert" wrap="none">
                <a:spAutoFit/>
              </a:bodyPr>
              <a:lstStyle/>
              <a:p>
                <a:r>
                  <a:rPr lang="zh-CN" altLang="en-US" sz="1515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控 制 器</a:t>
                </a:r>
                <a:endPara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4823977" y="2948213"/>
                <a:ext cx="573475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Func</a:t>
                </a:r>
                <a:endParaRPr lang="zh-CN" altLang="en-US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4823977" y="2738737"/>
                <a:ext cx="426387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</a:t>
                </a:r>
                <a:endParaRPr lang="zh-CN" altLang="en-US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82" name="Group 1"/>
            <p:cNvGrpSpPr/>
            <p:nvPr/>
          </p:nvGrpSpPr>
          <p:grpSpPr>
            <a:xfrm>
              <a:off x="10859164" y="2101144"/>
              <a:ext cx="273424" cy="203030"/>
              <a:chOff x="3990332" y="3048832"/>
              <a:chExt cx="1009448" cy="723602"/>
            </a:xfrm>
          </p:grpSpPr>
          <p:sp>
            <p:nvSpPr>
              <p:cNvPr id="235" name="Stored Data 71"/>
              <p:cNvSpPr/>
              <p:nvPr/>
            </p:nvSpPr>
            <p:spPr>
              <a:xfrm rot="10800000">
                <a:off x="3997590" y="3048854"/>
                <a:ext cx="1002190" cy="723580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-1" fmla="*/ 4932 w 13265"/>
                  <a:gd name="connsiteY0-2" fmla="*/ 0 h 10000"/>
                  <a:gd name="connsiteX1-3" fmla="*/ 13265 w 13265"/>
                  <a:gd name="connsiteY1-4" fmla="*/ 0 h 10000"/>
                  <a:gd name="connsiteX2-5" fmla="*/ 11598 w 13265"/>
                  <a:gd name="connsiteY2-6" fmla="*/ 5000 h 10000"/>
                  <a:gd name="connsiteX3-7" fmla="*/ 13265 w 13265"/>
                  <a:gd name="connsiteY3-8" fmla="*/ 10000 h 10000"/>
                  <a:gd name="connsiteX4-9" fmla="*/ 4932 w 13265"/>
                  <a:gd name="connsiteY4-10" fmla="*/ 10000 h 10000"/>
                  <a:gd name="connsiteX5-11" fmla="*/ 0 w 13265"/>
                  <a:gd name="connsiteY5-12" fmla="*/ 5084 h 10000"/>
                  <a:gd name="connsiteX6-13" fmla="*/ 4932 w 13265"/>
                  <a:gd name="connsiteY6-14" fmla="*/ 0 h 10000"/>
                  <a:gd name="connsiteX0-15" fmla="*/ 5226 w 13559"/>
                  <a:gd name="connsiteY0-16" fmla="*/ 0 h 10000"/>
                  <a:gd name="connsiteX1-17" fmla="*/ 13559 w 13559"/>
                  <a:gd name="connsiteY1-18" fmla="*/ 0 h 10000"/>
                  <a:gd name="connsiteX2-19" fmla="*/ 11892 w 13559"/>
                  <a:gd name="connsiteY2-20" fmla="*/ 5000 h 10000"/>
                  <a:gd name="connsiteX3-21" fmla="*/ 13559 w 13559"/>
                  <a:gd name="connsiteY3-22" fmla="*/ 10000 h 10000"/>
                  <a:gd name="connsiteX4-23" fmla="*/ 5226 w 13559"/>
                  <a:gd name="connsiteY4-24" fmla="*/ 10000 h 10000"/>
                  <a:gd name="connsiteX5-25" fmla="*/ 294 w 13559"/>
                  <a:gd name="connsiteY5-26" fmla="*/ 5084 h 10000"/>
                  <a:gd name="connsiteX6-27" fmla="*/ 5226 w 13559"/>
                  <a:gd name="connsiteY6-28" fmla="*/ 0 h 10000"/>
                  <a:gd name="connsiteX0-29" fmla="*/ 4933 w 13266"/>
                  <a:gd name="connsiteY0-30" fmla="*/ 0 h 10000"/>
                  <a:gd name="connsiteX1-31" fmla="*/ 13266 w 13266"/>
                  <a:gd name="connsiteY1-32" fmla="*/ 0 h 10000"/>
                  <a:gd name="connsiteX2-33" fmla="*/ 11599 w 13266"/>
                  <a:gd name="connsiteY2-34" fmla="*/ 5000 h 10000"/>
                  <a:gd name="connsiteX3-35" fmla="*/ 13266 w 13266"/>
                  <a:gd name="connsiteY3-36" fmla="*/ 10000 h 10000"/>
                  <a:gd name="connsiteX4-37" fmla="*/ 4933 w 13266"/>
                  <a:gd name="connsiteY4-38" fmla="*/ 10000 h 10000"/>
                  <a:gd name="connsiteX5-39" fmla="*/ 1 w 13266"/>
                  <a:gd name="connsiteY5-40" fmla="*/ 5084 h 10000"/>
                  <a:gd name="connsiteX6-41" fmla="*/ 4933 w 13266"/>
                  <a:gd name="connsiteY6-42" fmla="*/ 0 h 10000"/>
                  <a:gd name="connsiteX0-43" fmla="*/ 4933 w 13266"/>
                  <a:gd name="connsiteY0-44" fmla="*/ 0 h 10000"/>
                  <a:gd name="connsiteX1-45" fmla="*/ 13266 w 13266"/>
                  <a:gd name="connsiteY1-46" fmla="*/ 0 h 10000"/>
                  <a:gd name="connsiteX2-47" fmla="*/ 11599 w 13266"/>
                  <a:gd name="connsiteY2-48" fmla="*/ 5000 h 10000"/>
                  <a:gd name="connsiteX3-49" fmla="*/ 13266 w 13266"/>
                  <a:gd name="connsiteY3-50" fmla="*/ 10000 h 10000"/>
                  <a:gd name="connsiteX4-51" fmla="*/ 4933 w 13266"/>
                  <a:gd name="connsiteY4-52" fmla="*/ 10000 h 10000"/>
                  <a:gd name="connsiteX5-53" fmla="*/ 1 w 13266"/>
                  <a:gd name="connsiteY5-54" fmla="*/ 5084 h 10000"/>
                  <a:gd name="connsiteX6-55" fmla="*/ 4933 w 13266"/>
                  <a:gd name="connsiteY6-56" fmla="*/ 0 h 10000"/>
                  <a:gd name="connsiteX0-57" fmla="*/ 4966 w 13299"/>
                  <a:gd name="connsiteY0-58" fmla="*/ 0 h 10000"/>
                  <a:gd name="connsiteX1-59" fmla="*/ 13299 w 13299"/>
                  <a:gd name="connsiteY1-60" fmla="*/ 0 h 10000"/>
                  <a:gd name="connsiteX2-61" fmla="*/ 11632 w 13299"/>
                  <a:gd name="connsiteY2-62" fmla="*/ 5000 h 10000"/>
                  <a:gd name="connsiteX3-63" fmla="*/ 13299 w 13299"/>
                  <a:gd name="connsiteY3-64" fmla="*/ 10000 h 10000"/>
                  <a:gd name="connsiteX4-65" fmla="*/ 7782 w 13299"/>
                  <a:gd name="connsiteY4-66" fmla="*/ 10000 h 10000"/>
                  <a:gd name="connsiteX5-67" fmla="*/ 34 w 13299"/>
                  <a:gd name="connsiteY5-68" fmla="*/ 5084 h 10000"/>
                  <a:gd name="connsiteX6-69" fmla="*/ 4966 w 13299"/>
                  <a:gd name="connsiteY6-70" fmla="*/ 0 h 10000"/>
                  <a:gd name="connsiteX0-71" fmla="*/ 4947 w 13280"/>
                  <a:gd name="connsiteY0-72" fmla="*/ 0 h 10000"/>
                  <a:gd name="connsiteX1-73" fmla="*/ 13280 w 13280"/>
                  <a:gd name="connsiteY1-74" fmla="*/ 0 h 10000"/>
                  <a:gd name="connsiteX2-75" fmla="*/ 11613 w 13280"/>
                  <a:gd name="connsiteY2-76" fmla="*/ 5000 h 10000"/>
                  <a:gd name="connsiteX3-77" fmla="*/ 13280 w 13280"/>
                  <a:gd name="connsiteY3-78" fmla="*/ 10000 h 10000"/>
                  <a:gd name="connsiteX4-79" fmla="*/ 6702 w 13280"/>
                  <a:gd name="connsiteY4-80" fmla="*/ 9832 h 10000"/>
                  <a:gd name="connsiteX5-81" fmla="*/ 15 w 13280"/>
                  <a:gd name="connsiteY5-82" fmla="*/ 5084 h 10000"/>
                  <a:gd name="connsiteX6-83" fmla="*/ 4947 w 13280"/>
                  <a:gd name="connsiteY6-84" fmla="*/ 0 h 10000"/>
                  <a:gd name="connsiteX0-85" fmla="*/ 4933 w 13266"/>
                  <a:gd name="connsiteY0-86" fmla="*/ 0 h 10000"/>
                  <a:gd name="connsiteX1-87" fmla="*/ 13266 w 13266"/>
                  <a:gd name="connsiteY1-88" fmla="*/ 0 h 10000"/>
                  <a:gd name="connsiteX2-89" fmla="*/ 11599 w 13266"/>
                  <a:gd name="connsiteY2-90" fmla="*/ 5000 h 10000"/>
                  <a:gd name="connsiteX3-91" fmla="*/ 13266 w 13266"/>
                  <a:gd name="connsiteY3-92" fmla="*/ 10000 h 10000"/>
                  <a:gd name="connsiteX4-93" fmla="*/ 6688 w 13266"/>
                  <a:gd name="connsiteY4-94" fmla="*/ 9832 h 10000"/>
                  <a:gd name="connsiteX5-95" fmla="*/ 1 w 13266"/>
                  <a:gd name="connsiteY5-96" fmla="*/ 5084 h 10000"/>
                  <a:gd name="connsiteX6-97" fmla="*/ 4933 w 13266"/>
                  <a:gd name="connsiteY6-98" fmla="*/ 0 h 10000"/>
                  <a:gd name="connsiteX0-99" fmla="*/ 5711 w 13268"/>
                  <a:gd name="connsiteY0-100" fmla="*/ 126 h 10000"/>
                  <a:gd name="connsiteX1-101" fmla="*/ 13268 w 13268"/>
                  <a:gd name="connsiteY1-102" fmla="*/ 0 h 10000"/>
                  <a:gd name="connsiteX2-103" fmla="*/ 11601 w 13268"/>
                  <a:gd name="connsiteY2-104" fmla="*/ 5000 h 10000"/>
                  <a:gd name="connsiteX3-105" fmla="*/ 13268 w 13268"/>
                  <a:gd name="connsiteY3-106" fmla="*/ 10000 h 10000"/>
                  <a:gd name="connsiteX4-107" fmla="*/ 6690 w 13268"/>
                  <a:gd name="connsiteY4-108" fmla="*/ 9832 h 10000"/>
                  <a:gd name="connsiteX5-109" fmla="*/ 3 w 13268"/>
                  <a:gd name="connsiteY5-110" fmla="*/ 5084 h 10000"/>
                  <a:gd name="connsiteX6-111" fmla="*/ 5711 w 13268"/>
                  <a:gd name="connsiteY6-112" fmla="*/ 126 h 10000"/>
                  <a:gd name="connsiteX0-113" fmla="*/ 5709 w 13266"/>
                  <a:gd name="connsiteY0-114" fmla="*/ 126 h 10000"/>
                  <a:gd name="connsiteX1-115" fmla="*/ 13266 w 13266"/>
                  <a:gd name="connsiteY1-116" fmla="*/ 0 h 10000"/>
                  <a:gd name="connsiteX2-117" fmla="*/ 11599 w 13266"/>
                  <a:gd name="connsiteY2-118" fmla="*/ 5000 h 10000"/>
                  <a:gd name="connsiteX3-119" fmla="*/ 13266 w 13266"/>
                  <a:gd name="connsiteY3-120" fmla="*/ 10000 h 10000"/>
                  <a:gd name="connsiteX4-121" fmla="*/ 6688 w 13266"/>
                  <a:gd name="connsiteY4-122" fmla="*/ 9832 h 10000"/>
                  <a:gd name="connsiteX5-123" fmla="*/ 1 w 13266"/>
                  <a:gd name="connsiteY5-124" fmla="*/ 5084 h 10000"/>
                  <a:gd name="connsiteX6-125" fmla="*/ 5709 w 13266"/>
                  <a:gd name="connsiteY6-126" fmla="*/ 126 h 10000"/>
                  <a:gd name="connsiteX0-127" fmla="*/ 5709 w 13266"/>
                  <a:gd name="connsiteY0-128" fmla="*/ 126 h 10000"/>
                  <a:gd name="connsiteX1-129" fmla="*/ 13266 w 13266"/>
                  <a:gd name="connsiteY1-130" fmla="*/ 0 h 10000"/>
                  <a:gd name="connsiteX2-131" fmla="*/ 11599 w 13266"/>
                  <a:gd name="connsiteY2-132" fmla="*/ 5000 h 10000"/>
                  <a:gd name="connsiteX3-133" fmla="*/ 13266 w 13266"/>
                  <a:gd name="connsiteY3-134" fmla="*/ 10000 h 10000"/>
                  <a:gd name="connsiteX4-135" fmla="*/ 6688 w 13266"/>
                  <a:gd name="connsiteY4-136" fmla="*/ 9832 h 10000"/>
                  <a:gd name="connsiteX5-137" fmla="*/ 1 w 13266"/>
                  <a:gd name="connsiteY5-138" fmla="*/ 5084 h 10000"/>
                  <a:gd name="connsiteX6-139" fmla="*/ 5709 w 13266"/>
                  <a:gd name="connsiteY6-140" fmla="*/ 126 h 10000"/>
                  <a:gd name="connsiteX0-141" fmla="*/ 6688 w 13265"/>
                  <a:gd name="connsiteY0-142" fmla="*/ 42 h 10000"/>
                  <a:gd name="connsiteX1-143" fmla="*/ 13265 w 13265"/>
                  <a:gd name="connsiteY1-144" fmla="*/ 0 h 10000"/>
                  <a:gd name="connsiteX2-145" fmla="*/ 11598 w 13265"/>
                  <a:gd name="connsiteY2-146" fmla="*/ 5000 h 10000"/>
                  <a:gd name="connsiteX3-147" fmla="*/ 13265 w 13265"/>
                  <a:gd name="connsiteY3-148" fmla="*/ 10000 h 10000"/>
                  <a:gd name="connsiteX4-149" fmla="*/ 6687 w 13265"/>
                  <a:gd name="connsiteY4-150" fmla="*/ 9832 h 10000"/>
                  <a:gd name="connsiteX5-151" fmla="*/ 0 w 13265"/>
                  <a:gd name="connsiteY5-152" fmla="*/ 5084 h 10000"/>
                  <a:gd name="connsiteX6-153" fmla="*/ 6688 w 13265"/>
                  <a:gd name="connsiteY6-154" fmla="*/ 42 h 10000"/>
                  <a:gd name="connsiteX0-155" fmla="*/ 6688 w 13265"/>
                  <a:gd name="connsiteY0-156" fmla="*/ 42 h 9832"/>
                  <a:gd name="connsiteX1-157" fmla="*/ 13265 w 13265"/>
                  <a:gd name="connsiteY1-158" fmla="*/ 0 h 9832"/>
                  <a:gd name="connsiteX2-159" fmla="*/ 11598 w 13265"/>
                  <a:gd name="connsiteY2-160" fmla="*/ 5000 h 9832"/>
                  <a:gd name="connsiteX3-161" fmla="*/ 11387 w 13265"/>
                  <a:gd name="connsiteY3-162" fmla="*/ 9790 h 9832"/>
                  <a:gd name="connsiteX4-163" fmla="*/ 6687 w 13265"/>
                  <a:gd name="connsiteY4-164" fmla="*/ 9832 h 9832"/>
                  <a:gd name="connsiteX5-165" fmla="*/ 0 w 13265"/>
                  <a:gd name="connsiteY5-166" fmla="*/ 5084 h 9832"/>
                  <a:gd name="connsiteX6-167" fmla="*/ 6688 w 13265"/>
                  <a:gd name="connsiteY6-168" fmla="*/ 42 h 9832"/>
                  <a:gd name="connsiteX0-169" fmla="*/ 5042 w 10000"/>
                  <a:gd name="connsiteY0-170" fmla="*/ 43 h 10000"/>
                  <a:gd name="connsiteX1-171" fmla="*/ 10000 w 10000"/>
                  <a:gd name="connsiteY1-172" fmla="*/ 0 h 10000"/>
                  <a:gd name="connsiteX2-173" fmla="*/ 8743 w 10000"/>
                  <a:gd name="connsiteY2-174" fmla="*/ 5085 h 10000"/>
                  <a:gd name="connsiteX3-175" fmla="*/ 9692 w 10000"/>
                  <a:gd name="connsiteY3-176" fmla="*/ 10000 h 10000"/>
                  <a:gd name="connsiteX4-177" fmla="*/ 5041 w 10000"/>
                  <a:gd name="connsiteY4-178" fmla="*/ 10000 h 10000"/>
                  <a:gd name="connsiteX5-179" fmla="*/ 0 w 10000"/>
                  <a:gd name="connsiteY5-180" fmla="*/ 5171 h 10000"/>
                  <a:gd name="connsiteX6-181" fmla="*/ 5042 w 10000"/>
                  <a:gd name="connsiteY6-182" fmla="*/ 43 h 10000"/>
                  <a:gd name="connsiteX0-183" fmla="*/ 5042 w 10000"/>
                  <a:gd name="connsiteY0-184" fmla="*/ 43 h 10000"/>
                  <a:gd name="connsiteX1-185" fmla="*/ 10000 w 10000"/>
                  <a:gd name="connsiteY1-186" fmla="*/ 0 h 10000"/>
                  <a:gd name="connsiteX2-187" fmla="*/ 8743 w 10000"/>
                  <a:gd name="connsiteY2-188" fmla="*/ 5085 h 10000"/>
                  <a:gd name="connsiteX3-189" fmla="*/ 9784 w 10000"/>
                  <a:gd name="connsiteY3-190" fmla="*/ 10000 h 10000"/>
                  <a:gd name="connsiteX4-191" fmla="*/ 5041 w 10000"/>
                  <a:gd name="connsiteY4-192" fmla="*/ 10000 h 10000"/>
                  <a:gd name="connsiteX5-193" fmla="*/ 0 w 10000"/>
                  <a:gd name="connsiteY5-194" fmla="*/ 5171 h 10000"/>
                  <a:gd name="connsiteX6-195" fmla="*/ 5042 w 10000"/>
                  <a:gd name="connsiteY6-196" fmla="*/ 43 h 10000"/>
                  <a:gd name="connsiteX0-197" fmla="*/ 5042 w 9784"/>
                  <a:gd name="connsiteY0-198" fmla="*/ 0 h 9957"/>
                  <a:gd name="connsiteX1-199" fmla="*/ 9415 w 9784"/>
                  <a:gd name="connsiteY1-200" fmla="*/ 171 h 9957"/>
                  <a:gd name="connsiteX2-201" fmla="*/ 8743 w 9784"/>
                  <a:gd name="connsiteY2-202" fmla="*/ 5042 h 9957"/>
                  <a:gd name="connsiteX3-203" fmla="*/ 9784 w 9784"/>
                  <a:gd name="connsiteY3-204" fmla="*/ 9957 h 9957"/>
                  <a:gd name="connsiteX4-205" fmla="*/ 5041 w 9784"/>
                  <a:gd name="connsiteY4-206" fmla="*/ 9957 h 9957"/>
                  <a:gd name="connsiteX5-207" fmla="*/ 0 w 9784"/>
                  <a:gd name="connsiteY5-208" fmla="*/ 5128 h 9957"/>
                  <a:gd name="connsiteX6-209" fmla="*/ 5042 w 9784"/>
                  <a:gd name="connsiteY6-210" fmla="*/ 0 h 9957"/>
                  <a:gd name="connsiteX0-211" fmla="*/ 5153 w 10000"/>
                  <a:gd name="connsiteY0-212" fmla="*/ 0 h 10000"/>
                  <a:gd name="connsiteX1-213" fmla="*/ 9875 w 10000"/>
                  <a:gd name="connsiteY1-214" fmla="*/ 172 h 10000"/>
                  <a:gd name="connsiteX2-215" fmla="*/ 8936 w 10000"/>
                  <a:gd name="connsiteY2-216" fmla="*/ 5064 h 10000"/>
                  <a:gd name="connsiteX3-217" fmla="*/ 10000 w 10000"/>
                  <a:gd name="connsiteY3-218" fmla="*/ 10000 h 10000"/>
                  <a:gd name="connsiteX4-219" fmla="*/ 5152 w 10000"/>
                  <a:gd name="connsiteY4-220" fmla="*/ 10000 h 10000"/>
                  <a:gd name="connsiteX5-221" fmla="*/ 0 w 10000"/>
                  <a:gd name="connsiteY5-222" fmla="*/ 5150 h 10000"/>
                  <a:gd name="connsiteX6-223" fmla="*/ 5153 w 10000"/>
                  <a:gd name="connsiteY6-224" fmla="*/ 0 h 10000"/>
                  <a:gd name="connsiteX0-225" fmla="*/ 5153 w 10001"/>
                  <a:gd name="connsiteY0-226" fmla="*/ 0 h 10000"/>
                  <a:gd name="connsiteX1-227" fmla="*/ 10001 w 10001"/>
                  <a:gd name="connsiteY1-228" fmla="*/ 215 h 10000"/>
                  <a:gd name="connsiteX2-229" fmla="*/ 8936 w 10001"/>
                  <a:gd name="connsiteY2-230" fmla="*/ 5064 h 10000"/>
                  <a:gd name="connsiteX3-231" fmla="*/ 10000 w 10001"/>
                  <a:gd name="connsiteY3-232" fmla="*/ 10000 h 10000"/>
                  <a:gd name="connsiteX4-233" fmla="*/ 5152 w 10001"/>
                  <a:gd name="connsiteY4-234" fmla="*/ 10000 h 10000"/>
                  <a:gd name="connsiteX5-235" fmla="*/ 0 w 10001"/>
                  <a:gd name="connsiteY5-236" fmla="*/ 5150 h 10000"/>
                  <a:gd name="connsiteX6-237" fmla="*/ 5153 w 10001"/>
                  <a:gd name="connsiteY6-238" fmla="*/ 0 h 10000"/>
                  <a:gd name="connsiteX0-239" fmla="*/ 5184 w 10001"/>
                  <a:gd name="connsiteY0-240" fmla="*/ 43 h 9785"/>
                  <a:gd name="connsiteX1-241" fmla="*/ 10001 w 10001"/>
                  <a:gd name="connsiteY1-242" fmla="*/ 0 h 9785"/>
                  <a:gd name="connsiteX2-243" fmla="*/ 8936 w 10001"/>
                  <a:gd name="connsiteY2-244" fmla="*/ 4849 h 9785"/>
                  <a:gd name="connsiteX3-245" fmla="*/ 10000 w 10001"/>
                  <a:gd name="connsiteY3-246" fmla="*/ 9785 h 9785"/>
                  <a:gd name="connsiteX4-247" fmla="*/ 5152 w 10001"/>
                  <a:gd name="connsiteY4-248" fmla="*/ 9785 h 9785"/>
                  <a:gd name="connsiteX5-249" fmla="*/ 0 w 10001"/>
                  <a:gd name="connsiteY5-250" fmla="*/ 4935 h 9785"/>
                  <a:gd name="connsiteX6-251" fmla="*/ 5184 w 10001"/>
                  <a:gd name="connsiteY6-252" fmla="*/ 43 h 9785"/>
                  <a:gd name="connsiteX0-253" fmla="*/ 5183 w 10000"/>
                  <a:gd name="connsiteY0-254" fmla="*/ 44 h 10000"/>
                  <a:gd name="connsiteX1-255" fmla="*/ 10000 w 10000"/>
                  <a:gd name="connsiteY1-256" fmla="*/ 0 h 10000"/>
                  <a:gd name="connsiteX2-257" fmla="*/ 8935 w 10000"/>
                  <a:gd name="connsiteY2-258" fmla="*/ 4956 h 10000"/>
                  <a:gd name="connsiteX3-259" fmla="*/ 9999 w 10000"/>
                  <a:gd name="connsiteY3-260" fmla="*/ 10000 h 10000"/>
                  <a:gd name="connsiteX4-261" fmla="*/ 5151 w 10000"/>
                  <a:gd name="connsiteY4-262" fmla="*/ 10000 h 10000"/>
                  <a:gd name="connsiteX5-263" fmla="*/ 0 w 10000"/>
                  <a:gd name="connsiteY5-264" fmla="*/ 5043 h 10000"/>
                  <a:gd name="connsiteX6-265" fmla="*/ 5183 w 10000"/>
                  <a:gd name="connsiteY6-266" fmla="*/ 44 h 10000"/>
                  <a:gd name="connsiteX0-267" fmla="*/ 5183 w 10000"/>
                  <a:gd name="connsiteY0-268" fmla="*/ 44 h 10000"/>
                  <a:gd name="connsiteX1-269" fmla="*/ 10000 w 10000"/>
                  <a:gd name="connsiteY1-270" fmla="*/ 0 h 10000"/>
                  <a:gd name="connsiteX2-271" fmla="*/ 8935 w 10000"/>
                  <a:gd name="connsiteY2-272" fmla="*/ 4956 h 10000"/>
                  <a:gd name="connsiteX3-273" fmla="*/ 9999 w 10000"/>
                  <a:gd name="connsiteY3-274" fmla="*/ 10000 h 10000"/>
                  <a:gd name="connsiteX4-275" fmla="*/ 5151 w 10000"/>
                  <a:gd name="connsiteY4-276" fmla="*/ 10000 h 10000"/>
                  <a:gd name="connsiteX5-277" fmla="*/ 0 w 10000"/>
                  <a:gd name="connsiteY5-278" fmla="*/ 5043 h 10000"/>
                  <a:gd name="connsiteX6-279" fmla="*/ 5183 w 10000"/>
                  <a:gd name="connsiteY6-280" fmla="*/ 44 h 10000"/>
                  <a:gd name="connsiteX0-281" fmla="*/ 5183 w 10000"/>
                  <a:gd name="connsiteY0-282" fmla="*/ 44 h 10000"/>
                  <a:gd name="connsiteX1-283" fmla="*/ 10000 w 10000"/>
                  <a:gd name="connsiteY1-284" fmla="*/ 0 h 10000"/>
                  <a:gd name="connsiteX2-285" fmla="*/ 8935 w 10000"/>
                  <a:gd name="connsiteY2-286" fmla="*/ 4956 h 10000"/>
                  <a:gd name="connsiteX3-287" fmla="*/ 9999 w 10000"/>
                  <a:gd name="connsiteY3-288" fmla="*/ 10000 h 10000"/>
                  <a:gd name="connsiteX4-289" fmla="*/ 5151 w 10000"/>
                  <a:gd name="connsiteY4-290" fmla="*/ 10000 h 10000"/>
                  <a:gd name="connsiteX5-291" fmla="*/ 0 w 10000"/>
                  <a:gd name="connsiteY5-292" fmla="*/ 5043 h 10000"/>
                  <a:gd name="connsiteX6-293" fmla="*/ 5183 w 10000"/>
                  <a:gd name="connsiteY6-294" fmla="*/ 44 h 10000"/>
                  <a:gd name="connsiteX0-295" fmla="*/ 5183 w 10000"/>
                  <a:gd name="connsiteY0-296" fmla="*/ 44 h 10000"/>
                  <a:gd name="connsiteX1-297" fmla="*/ 10000 w 10000"/>
                  <a:gd name="connsiteY1-298" fmla="*/ 0 h 10000"/>
                  <a:gd name="connsiteX2-299" fmla="*/ 8935 w 10000"/>
                  <a:gd name="connsiteY2-300" fmla="*/ 4956 h 10000"/>
                  <a:gd name="connsiteX3-301" fmla="*/ 9999 w 10000"/>
                  <a:gd name="connsiteY3-302" fmla="*/ 10000 h 10000"/>
                  <a:gd name="connsiteX4-303" fmla="*/ 5151 w 10000"/>
                  <a:gd name="connsiteY4-304" fmla="*/ 10000 h 10000"/>
                  <a:gd name="connsiteX5-305" fmla="*/ 0 w 10000"/>
                  <a:gd name="connsiteY5-306" fmla="*/ 5043 h 10000"/>
                  <a:gd name="connsiteX6-307" fmla="*/ 5183 w 10000"/>
                  <a:gd name="connsiteY6-308" fmla="*/ 44 h 10000"/>
                  <a:gd name="connsiteX0-309" fmla="*/ 5183 w 10000"/>
                  <a:gd name="connsiteY0-310" fmla="*/ 44 h 10000"/>
                  <a:gd name="connsiteX1-311" fmla="*/ 10000 w 10000"/>
                  <a:gd name="connsiteY1-312" fmla="*/ 0 h 10000"/>
                  <a:gd name="connsiteX2-313" fmla="*/ 8935 w 10000"/>
                  <a:gd name="connsiteY2-314" fmla="*/ 4956 h 10000"/>
                  <a:gd name="connsiteX3-315" fmla="*/ 9999 w 10000"/>
                  <a:gd name="connsiteY3-316" fmla="*/ 10000 h 10000"/>
                  <a:gd name="connsiteX4-317" fmla="*/ 5151 w 10000"/>
                  <a:gd name="connsiteY4-318" fmla="*/ 10000 h 10000"/>
                  <a:gd name="connsiteX5-319" fmla="*/ 0 w 10000"/>
                  <a:gd name="connsiteY5-320" fmla="*/ 5043 h 10000"/>
                  <a:gd name="connsiteX6-321" fmla="*/ 5183 w 10000"/>
                  <a:gd name="connsiteY6-322" fmla="*/ 44 h 10000"/>
                  <a:gd name="connsiteX0-323" fmla="*/ 5183 w 10000"/>
                  <a:gd name="connsiteY0-324" fmla="*/ 44 h 10000"/>
                  <a:gd name="connsiteX1-325" fmla="*/ 10000 w 10000"/>
                  <a:gd name="connsiteY1-326" fmla="*/ 0 h 10000"/>
                  <a:gd name="connsiteX2-327" fmla="*/ 8935 w 10000"/>
                  <a:gd name="connsiteY2-328" fmla="*/ 4956 h 10000"/>
                  <a:gd name="connsiteX3-329" fmla="*/ 9999 w 10000"/>
                  <a:gd name="connsiteY3-330" fmla="*/ 10000 h 10000"/>
                  <a:gd name="connsiteX4-331" fmla="*/ 5340 w 10000"/>
                  <a:gd name="connsiteY4-332" fmla="*/ 9956 h 10000"/>
                  <a:gd name="connsiteX5-333" fmla="*/ 0 w 10000"/>
                  <a:gd name="connsiteY5-334" fmla="*/ 5043 h 10000"/>
                  <a:gd name="connsiteX6-335" fmla="*/ 5183 w 10000"/>
                  <a:gd name="connsiteY6-336" fmla="*/ 44 h 10000"/>
                  <a:gd name="connsiteX0-337" fmla="*/ 5183 w 10000"/>
                  <a:gd name="connsiteY0-338" fmla="*/ 44 h 10000"/>
                  <a:gd name="connsiteX1-339" fmla="*/ 10000 w 10000"/>
                  <a:gd name="connsiteY1-340" fmla="*/ 0 h 10000"/>
                  <a:gd name="connsiteX2-341" fmla="*/ 8935 w 10000"/>
                  <a:gd name="connsiteY2-342" fmla="*/ 4956 h 10000"/>
                  <a:gd name="connsiteX3-343" fmla="*/ 9999 w 10000"/>
                  <a:gd name="connsiteY3-344" fmla="*/ 10000 h 10000"/>
                  <a:gd name="connsiteX4-345" fmla="*/ 5340 w 10000"/>
                  <a:gd name="connsiteY4-346" fmla="*/ 9956 h 10000"/>
                  <a:gd name="connsiteX5-347" fmla="*/ 0 w 10000"/>
                  <a:gd name="connsiteY5-348" fmla="*/ 5043 h 10000"/>
                  <a:gd name="connsiteX6-349" fmla="*/ 5183 w 10000"/>
                  <a:gd name="connsiteY6-350" fmla="*/ 44 h 10000"/>
                  <a:gd name="connsiteX0-351" fmla="*/ 5183 w 10000"/>
                  <a:gd name="connsiteY0-352" fmla="*/ 44 h 10000"/>
                  <a:gd name="connsiteX1-353" fmla="*/ 10000 w 10000"/>
                  <a:gd name="connsiteY1-354" fmla="*/ 0 h 10000"/>
                  <a:gd name="connsiteX2-355" fmla="*/ 8935 w 10000"/>
                  <a:gd name="connsiteY2-356" fmla="*/ 4956 h 10000"/>
                  <a:gd name="connsiteX3-357" fmla="*/ 9999 w 10000"/>
                  <a:gd name="connsiteY3-358" fmla="*/ 10000 h 10000"/>
                  <a:gd name="connsiteX4-359" fmla="*/ 5183 w 10000"/>
                  <a:gd name="connsiteY4-360" fmla="*/ 9912 h 10000"/>
                  <a:gd name="connsiteX5-361" fmla="*/ 0 w 10000"/>
                  <a:gd name="connsiteY5-362" fmla="*/ 5043 h 10000"/>
                  <a:gd name="connsiteX6-363" fmla="*/ 5183 w 10000"/>
                  <a:gd name="connsiteY6-364" fmla="*/ 44 h 10000"/>
                  <a:gd name="connsiteX0-365" fmla="*/ 5183 w 10000"/>
                  <a:gd name="connsiteY0-366" fmla="*/ 44 h 10000"/>
                  <a:gd name="connsiteX1-367" fmla="*/ 10000 w 10000"/>
                  <a:gd name="connsiteY1-368" fmla="*/ 0 h 10000"/>
                  <a:gd name="connsiteX2-369" fmla="*/ 8935 w 10000"/>
                  <a:gd name="connsiteY2-370" fmla="*/ 4956 h 10000"/>
                  <a:gd name="connsiteX3-371" fmla="*/ 9999 w 10000"/>
                  <a:gd name="connsiteY3-372" fmla="*/ 10000 h 10000"/>
                  <a:gd name="connsiteX4-373" fmla="*/ 5183 w 10000"/>
                  <a:gd name="connsiteY4-374" fmla="*/ 9912 h 10000"/>
                  <a:gd name="connsiteX5-375" fmla="*/ 0 w 10000"/>
                  <a:gd name="connsiteY5-376" fmla="*/ 5043 h 10000"/>
                  <a:gd name="connsiteX6-377" fmla="*/ 5183 w 10000"/>
                  <a:gd name="connsiteY6-378" fmla="*/ 44 h 10000"/>
                  <a:gd name="connsiteX0-379" fmla="*/ 5183 w 10000"/>
                  <a:gd name="connsiteY0-380" fmla="*/ 44 h 10000"/>
                  <a:gd name="connsiteX1-381" fmla="*/ 10000 w 10000"/>
                  <a:gd name="connsiteY1-382" fmla="*/ 0 h 10000"/>
                  <a:gd name="connsiteX2-383" fmla="*/ 8935 w 10000"/>
                  <a:gd name="connsiteY2-384" fmla="*/ 4956 h 10000"/>
                  <a:gd name="connsiteX3-385" fmla="*/ 9999 w 10000"/>
                  <a:gd name="connsiteY3-386" fmla="*/ 10000 h 10000"/>
                  <a:gd name="connsiteX4-387" fmla="*/ 5183 w 10000"/>
                  <a:gd name="connsiteY4-388" fmla="*/ 9912 h 10000"/>
                  <a:gd name="connsiteX5-389" fmla="*/ 0 w 10000"/>
                  <a:gd name="connsiteY5-390" fmla="*/ 5043 h 10000"/>
                  <a:gd name="connsiteX6-391" fmla="*/ 5183 w 10000"/>
                  <a:gd name="connsiteY6-392" fmla="*/ 44 h 10000"/>
                  <a:gd name="connsiteX0-393" fmla="*/ 8935 w 10000"/>
                  <a:gd name="connsiteY0-394" fmla="*/ 4956 h 10000"/>
                  <a:gd name="connsiteX1-395" fmla="*/ 9999 w 10000"/>
                  <a:gd name="connsiteY1-396" fmla="*/ 10000 h 10000"/>
                  <a:gd name="connsiteX2-397" fmla="*/ 5183 w 10000"/>
                  <a:gd name="connsiteY2-398" fmla="*/ 9912 h 10000"/>
                  <a:gd name="connsiteX3-399" fmla="*/ 0 w 10000"/>
                  <a:gd name="connsiteY3-400" fmla="*/ 5043 h 10000"/>
                  <a:gd name="connsiteX4-401" fmla="*/ 5183 w 10000"/>
                  <a:gd name="connsiteY4-402" fmla="*/ 44 h 10000"/>
                  <a:gd name="connsiteX5-403" fmla="*/ 10000 w 10000"/>
                  <a:gd name="connsiteY5-404" fmla="*/ 0 h 10000"/>
                  <a:gd name="connsiteX6-405" fmla="*/ 9841 w 10000"/>
                  <a:gd name="connsiteY6-406" fmla="*/ 6220 h 10000"/>
                  <a:gd name="connsiteX0-407" fmla="*/ 8935 w 10000"/>
                  <a:gd name="connsiteY0-408" fmla="*/ 4956 h 10000"/>
                  <a:gd name="connsiteX1-409" fmla="*/ 9999 w 10000"/>
                  <a:gd name="connsiteY1-410" fmla="*/ 10000 h 10000"/>
                  <a:gd name="connsiteX2-411" fmla="*/ 5183 w 10000"/>
                  <a:gd name="connsiteY2-412" fmla="*/ 9912 h 10000"/>
                  <a:gd name="connsiteX3-413" fmla="*/ 0 w 10000"/>
                  <a:gd name="connsiteY3-414" fmla="*/ 5043 h 10000"/>
                  <a:gd name="connsiteX4-415" fmla="*/ 5183 w 10000"/>
                  <a:gd name="connsiteY4-416" fmla="*/ 44 h 10000"/>
                  <a:gd name="connsiteX5-417" fmla="*/ 10000 w 10000"/>
                  <a:gd name="connsiteY5-418" fmla="*/ 0 h 10000"/>
                  <a:gd name="connsiteX0-419" fmla="*/ 9999 w 10000"/>
                  <a:gd name="connsiteY0-420" fmla="*/ 10000 h 10000"/>
                  <a:gd name="connsiteX1-421" fmla="*/ 5183 w 10000"/>
                  <a:gd name="connsiteY1-422" fmla="*/ 9912 h 10000"/>
                  <a:gd name="connsiteX2-423" fmla="*/ 0 w 10000"/>
                  <a:gd name="connsiteY2-424" fmla="*/ 5043 h 10000"/>
                  <a:gd name="connsiteX3-425" fmla="*/ 5183 w 10000"/>
                  <a:gd name="connsiteY3-426" fmla="*/ 44 h 10000"/>
                  <a:gd name="connsiteX4-427" fmla="*/ 10000 w 10000"/>
                  <a:gd name="connsiteY4-428" fmla="*/ 0 h 10000"/>
                  <a:gd name="connsiteX0-429" fmla="*/ 8536 w 8537"/>
                  <a:gd name="connsiteY0-430" fmla="*/ 10000 h 10000"/>
                  <a:gd name="connsiteX1-431" fmla="*/ 3720 w 8537"/>
                  <a:gd name="connsiteY1-432" fmla="*/ 9912 h 10000"/>
                  <a:gd name="connsiteX2-433" fmla="*/ 0 w 8537"/>
                  <a:gd name="connsiteY2-434" fmla="*/ 4793 h 10000"/>
                  <a:gd name="connsiteX3-435" fmla="*/ 3720 w 8537"/>
                  <a:gd name="connsiteY3-436" fmla="*/ 44 h 10000"/>
                  <a:gd name="connsiteX4-437" fmla="*/ 8537 w 8537"/>
                  <a:gd name="connsiteY4-438" fmla="*/ 0 h 10000"/>
                  <a:gd name="connsiteX0-439" fmla="*/ 10342 w 10343"/>
                  <a:gd name="connsiteY0-440" fmla="*/ 10000 h 10000"/>
                  <a:gd name="connsiteX1-441" fmla="*/ 4701 w 10343"/>
                  <a:gd name="connsiteY1-442" fmla="*/ 9912 h 10000"/>
                  <a:gd name="connsiteX2-443" fmla="*/ 0 w 10343"/>
                  <a:gd name="connsiteY2-444" fmla="*/ 4543 h 10000"/>
                  <a:gd name="connsiteX3-445" fmla="*/ 4701 w 10343"/>
                  <a:gd name="connsiteY3-446" fmla="*/ 44 h 10000"/>
                  <a:gd name="connsiteX4-447" fmla="*/ 10343 w 10343"/>
                  <a:gd name="connsiteY4-448" fmla="*/ 0 h 10000"/>
                  <a:gd name="connsiteX0-449" fmla="*/ 9771 w 9772"/>
                  <a:gd name="connsiteY0-450" fmla="*/ 10000 h 10000"/>
                  <a:gd name="connsiteX1-451" fmla="*/ 4130 w 9772"/>
                  <a:gd name="connsiteY1-452" fmla="*/ 9912 h 10000"/>
                  <a:gd name="connsiteX2-453" fmla="*/ 0 w 9772"/>
                  <a:gd name="connsiteY2-454" fmla="*/ 4917 h 10000"/>
                  <a:gd name="connsiteX3-455" fmla="*/ 4130 w 9772"/>
                  <a:gd name="connsiteY3-456" fmla="*/ 44 h 10000"/>
                  <a:gd name="connsiteX4-457" fmla="*/ 9772 w 9772"/>
                  <a:gd name="connsiteY4-458" fmla="*/ 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9772" h="10000">
                    <a:moveTo>
                      <a:pt x="9771" y="10000"/>
                    </a:moveTo>
                    <a:lnTo>
                      <a:pt x="4130" y="9912"/>
                    </a:lnTo>
                    <a:cubicBezTo>
                      <a:pt x="1643" y="9824"/>
                      <a:pt x="0" y="6562"/>
                      <a:pt x="0" y="4917"/>
                    </a:cubicBezTo>
                    <a:cubicBezTo>
                      <a:pt x="0" y="3272"/>
                      <a:pt x="1531" y="220"/>
                      <a:pt x="4130" y="44"/>
                    </a:cubicBezTo>
                    <a:lnTo>
                      <a:pt x="9772" y="0"/>
                    </a:lnTo>
                  </a:path>
                </a:pathLst>
              </a:cu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05"/>
              </a:p>
            </p:txBody>
          </p:sp>
          <p:sp>
            <p:nvSpPr>
              <p:cNvPr id="236" name="Stored Data 71"/>
              <p:cNvSpPr/>
              <p:nvPr/>
            </p:nvSpPr>
            <p:spPr>
              <a:xfrm rot="10800000">
                <a:off x="3990332" y="3048832"/>
                <a:ext cx="167778" cy="723601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-1" fmla="*/ 4932 w 13265"/>
                  <a:gd name="connsiteY0-2" fmla="*/ 0 h 10000"/>
                  <a:gd name="connsiteX1-3" fmla="*/ 13265 w 13265"/>
                  <a:gd name="connsiteY1-4" fmla="*/ 0 h 10000"/>
                  <a:gd name="connsiteX2-5" fmla="*/ 11598 w 13265"/>
                  <a:gd name="connsiteY2-6" fmla="*/ 5000 h 10000"/>
                  <a:gd name="connsiteX3-7" fmla="*/ 13265 w 13265"/>
                  <a:gd name="connsiteY3-8" fmla="*/ 10000 h 10000"/>
                  <a:gd name="connsiteX4-9" fmla="*/ 4932 w 13265"/>
                  <a:gd name="connsiteY4-10" fmla="*/ 10000 h 10000"/>
                  <a:gd name="connsiteX5-11" fmla="*/ 0 w 13265"/>
                  <a:gd name="connsiteY5-12" fmla="*/ 5084 h 10000"/>
                  <a:gd name="connsiteX6-13" fmla="*/ 4932 w 13265"/>
                  <a:gd name="connsiteY6-14" fmla="*/ 0 h 10000"/>
                  <a:gd name="connsiteX0-15" fmla="*/ 5226 w 13559"/>
                  <a:gd name="connsiteY0-16" fmla="*/ 0 h 10000"/>
                  <a:gd name="connsiteX1-17" fmla="*/ 13559 w 13559"/>
                  <a:gd name="connsiteY1-18" fmla="*/ 0 h 10000"/>
                  <a:gd name="connsiteX2-19" fmla="*/ 11892 w 13559"/>
                  <a:gd name="connsiteY2-20" fmla="*/ 5000 h 10000"/>
                  <a:gd name="connsiteX3-21" fmla="*/ 13559 w 13559"/>
                  <a:gd name="connsiteY3-22" fmla="*/ 10000 h 10000"/>
                  <a:gd name="connsiteX4-23" fmla="*/ 5226 w 13559"/>
                  <a:gd name="connsiteY4-24" fmla="*/ 10000 h 10000"/>
                  <a:gd name="connsiteX5-25" fmla="*/ 294 w 13559"/>
                  <a:gd name="connsiteY5-26" fmla="*/ 5084 h 10000"/>
                  <a:gd name="connsiteX6-27" fmla="*/ 5226 w 13559"/>
                  <a:gd name="connsiteY6-28" fmla="*/ 0 h 10000"/>
                  <a:gd name="connsiteX0-29" fmla="*/ 4933 w 13266"/>
                  <a:gd name="connsiteY0-30" fmla="*/ 0 h 10000"/>
                  <a:gd name="connsiteX1-31" fmla="*/ 13266 w 13266"/>
                  <a:gd name="connsiteY1-32" fmla="*/ 0 h 10000"/>
                  <a:gd name="connsiteX2-33" fmla="*/ 11599 w 13266"/>
                  <a:gd name="connsiteY2-34" fmla="*/ 5000 h 10000"/>
                  <a:gd name="connsiteX3-35" fmla="*/ 13266 w 13266"/>
                  <a:gd name="connsiteY3-36" fmla="*/ 10000 h 10000"/>
                  <a:gd name="connsiteX4-37" fmla="*/ 4933 w 13266"/>
                  <a:gd name="connsiteY4-38" fmla="*/ 10000 h 10000"/>
                  <a:gd name="connsiteX5-39" fmla="*/ 1 w 13266"/>
                  <a:gd name="connsiteY5-40" fmla="*/ 5084 h 10000"/>
                  <a:gd name="connsiteX6-41" fmla="*/ 4933 w 13266"/>
                  <a:gd name="connsiteY6-42" fmla="*/ 0 h 10000"/>
                  <a:gd name="connsiteX0-43" fmla="*/ 4933 w 13266"/>
                  <a:gd name="connsiteY0-44" fmla="*/ 0 h 10000"/>
                  <a:gd name="connsiteX1-45" fmla="*/ 13266 w 13266"/>
                  <a:gd name="connsiteY1-46" fmla="*/ 0 h 10000"/>
                  <a:gd name="connsiteX2-47" fmla="*/ 11599 w 13266"/>
                  <a:gd name="connsiteY2-48" fmla="*/ 5000 h 10000"/>
                  <a:gd name="connsiteX3-49" fmla="*/ 13266 w 13266"/>
                  <a:gd name="connsiteY3-50" fmla="*/ 10000 h 10000"/>
                  <a:gd name="connsiteX4-51" fmla="*/ 4933 w 13266"/>
                  <a:gd name="connsiteY4-52" fmla="*/ 10000 h 10000"/>
                  <a:gd name="connsiteX5-53" fmla="*/ 1 w 13266"/>
                  <a:gd name="connsiteY5-54" fmla="*/ 5084 h 10000"/>
                  <a:gd name="connsiteX6-55" fmla="*/ 4933 w 13266"/>
                  <a:gd name="connsiteY6-56" fmla="*/ 0 h 10000"/>
                  <a:gd name="connsiteX0-57" fmla="*/ 4966 w 13299"/>
                  <a:gd name="connsiteY0-58" fmla="*/ 0 h 10000"/>
                  <a:gd name="connsiteX1-59" fmla="*/ 13299 w 13299"/>
                  <a:gd name="connsiteY1-60" fmla="*/ 0 h 10000"/>
                  <a:gd name="connsiteX2-61" fmla="*/ 11632 w 13299"/>
                  <a:gd name="connsiteY2-62" fmla="*/ 5000 h 10000"/>
                  <a:gd name="connsiteX3-63" fmla="*/ 13299 w 13299"/>
                  <a:gd name="connsiteY3-64" fmla="*/ 10000 h 10000"/>
                  <a:gd name="connsiteX4-65" fmla="*/ 7782 w 13299"/>
                  <a:gd name="connsiteY4-66" fmla="*/ 10000 h 10000"/>
                  <a:gd name="connsiteX5-67" fmla="*/ 34 w 13299"/>
                  <a:gd name="connsiteY5-68" fmla="*/ 5084 h 10000"/>
                  <a:gd name="connsiteX6-69" fmla="*/ 4966 w 13299"/>
                  <a:gd name="connsiteY6-70" fmla="*/ 0 h 10000"/>
                  <a:gd name="connsiteX0-71" fmla="*/ 4947 w 13280"/>
                  <a:gd name="connsiteY0-72" fmla="*/ 0 h 10000"/>
                  <a:gd name="connsiteX1-73" fmla="*/ 13280 w 13280"/>
                  <a:gd name="connsiteY1-74" fmla="*/ 0 h 10000"/>
                  <a:gd name="connsiteX2-75" fmla="*/ 11613 w 13280"/>
                  <a:gd name="connsiteY2-76" fmla="*/ 5000 h 10000"/>
                  <a:gd name="connsiteX3-77" fmla="*/ 13280 w 13280"/>
                  <a:gd name="connsiteY3-78" fmla="*/ 10000 h 10000"/>
                  <a:gd name="connsiteX4-79" fmla="*/ 6702 w 13280"/>
                  <a:gd name="connsiteY4-80" fmla="*/ 9832 h 10000"/>
                  <a:gd name="connsiteX5-81" fmla="*/ 15 w 13280"/>
                  <a:gd name="connsiteY5-82" fmla="*/ 5084 h 10000"/>
                  <a:gd name="connsiteX6-83" fmla="*/ 4947 w 13280"/>
                  <a:gd name="connsiteY6-84" fmla="*/ 0 h 10000"/>
                  <a:gd name="connsiteX0-85" fmla="*/ 4933 w 13266"/>
                  <a:gd name="connsiteY0-86" fmla="*/ 0 h 10000"/>
                  <a:gd name="connsiteX1-87" fmla="*/ 13266 w 13266"/>
                  <a:gd name="connsiteY1-88" fmla="*/ 0 h 10000"/>
                  <a:gd name="connsiteX2-89" fmla="*/ 11599 w 13266"/>
                  <a:gd name="connsiteY2-90" fmla="*/ 5000 h 10000"/>
                  <a:gd name="connsiteX3-91" fmla="*/ 13266 w 13266"/>
                  <a:gd name="connsiteY3-92" fmla="*/ 10000 h 10000"/>
                  <a:gd name="connsiteX4-93" fmla="*/ 6688 w 13266"/>
                  <a:gd name="connsiteY4-94" fmla="*/ 9832 h 10000"/>
                  <a:gd name="connsiteX5-95" fmla="*/ 1 w 13266"/>
                  <a:gd name="connsiteY5-96" fmla="*/ 5084 h 10000"/>
                  <a:gd name="connsiteX6-97" fmla="*/ 4933 w 13266"/>
                  <a:gd name="connsiteY6-98" fmla="*/ 0 h 10000"/>
                  <a:gd name="connsiteX0-99" fmla="*/ 5711 w 13268"/>
                  <a:gd name="connsiteY0-100" fmla="*/ 126 h 10000"/>
                  <a:gd name="connsiteX1-101" fmla="*/ 13268 w 13268"/>
                  <a:gd name="connsiteY1-102" fmla="*/ 0 h 10000"/>
                  <a:gd name="connsiteX2-103" fmla="*/ 11601 w 13268"/>
                  <a:gd name="connsiteY2-104" fmla="*/ 5000 h 10000"/>
                  <a:gd name="connsiteX3-105" fmla="*/ 13268 w 13268"/>
                  <a:gd name="connsiteY3-106" fmla="*/ 10000 h 10000"/>
                  <a:gd name="connsiteX4-107" fmla="*/ 6690 w 13268"/>
                  <a:gd name="connsiteY4-108" fmla="*/ 9832 h 10000"/>
                  <a:gd name="connsiteX5-109" fmla="*/ 3 w 13268"/>
                  <a:gd name="connsiteY5-110" fmla="*/ 5084 h 10000"/>
                  <a:gd name="connsiteX6-111" fmla="*/ 5711 w 13268"/>
                  <a:gd name="connsiteY6-112" fmla="*/ 126 h 10000"/>
                  <a:gd name="connsiteX0-113" fmla="*/ 5709 w 13266"/>
                  <a:gd name="connsiteY0-114" fmla="*/ 126 h 10000"/>
                  <a:gd name="connsiteX1-115" fmla="*/ 13266 w 13266"/>
                  <a:gd name="connsiteY1-116" fmla="*/ 0 h 10000"/>
                  <a:gd name="connsiteX2-117" fmla="*/ 11599 w 13266"/>
                  <a:gd name="connsiteY2-118" fmla="*/ 5000 h 10000"/>
                  <a:gd name="connsiteX3-119" fmla="*/ 13266 w 13266"/>
                  <a:gd name="connsiteY3-120" fmla="*/ 10000 h 10000"/>
                  <a:gd name="connsiteX4-121" fmla="*/ 6688 w 13266"/>
                  <a:gd name="connsiteY4-122" fmla="*/ 9832 h 10000"/>
                  <a:gd name="connsiteX5-123" fmla="*/ 1 w 13266"/>
                  <a:gd name="connsiteY5-124" fmla="*/ 5084 h 10000"/>
                  <a:gd name="connsiteX6-125" fmla="*/ 5709 w 13266"/>
                  <a:gd name="connsiteY6-126" fmla="*/ 126 h 10000"/>
                  <a:gd name="connsiteX0-127" fmla="*/ 5709 w 13266"/>
                  <a:gd name="connsiteY0-128" fmla="*/ 126 h 10000"/>
                  <a:gd name="connsiteX1-129" fmla="*/ 13266 w 13266"/>
                  <a:gd name="connsiteY1-130" fmla="*/ 0 h 10000"/>
                  <a:gd name="connsiteX2-131" fmla="*/ 11599 w 13266"/>
                  <a:gd name="connsiteY2-132" fmla="*/ 5000 h 10000"/>
                  <a:gd name="connsiteX3-133" fmla="*/ 13266 w 13266"/>
                  <a:gd name="connsiteY3-134" fmla="*/ 10000 h 10000"/>
                  <a:gd name="connsiteX4-135" fmla="*/ 6688 w 13266"/>
                  <a:gd name="connsiteY4-136" fmla="*/ 9832 h 10000"/>
                  <a:gd name="connsiteX5-137" fmla="*/ 1 w 13266"/>
                  <a:gd name="connsiteY5-138" fmla="*/ 5084 h 10000"/>
                  <a:gd name="connsiteX6-139" fmla="*/ 5709 w 13266"/>
                  <a:gd name="connsiteY6-140" fmla="*/ 126 h 10000"/>
                  <a:gd name="connsiteX0-141" fmla="*/ 6688 w 13265"/>
                  <a:gd name="connsiteY0-142" fmla="*/ 42 h 10000"/>
                  <a:gd name="connsiteX1-143" fmla="*/ 13265 w 13265"/>
                  <a:gd name="connsiteY1-144" fmla="*/ 0 h 10000"/>
                  <a:gd name="connsiteX2-145" fmla="*/ 11598 w 13265"/>
                  <a:gd name="connsiteY2-146" fmla="*/ 5000 h 10000"/>
                  <a:gd name="connsiteX3-147" fmla="*/ 13265 w 13265"/>
                  <a:gd name="connsiteY3-148" fmla="*/ 10000 h 10000"/>
                  <a:gd name="connsiteX4-149" fmla="*/ 6687 w 13265"/>
                  <a:gd name="connsiteY4-150" fmla="*/ 9832 h 10000"/>
                  <a:gd name="connsiteX5-151" fmla="*/ 0 w 13265"/>
                  <a:gd name="connsiteY5-152" fmla="*/ 5084 h 10000"/>
                  <a:gd name="connsiteX6-153" fmla="*/ 6688 w 13265"/>
                  <a:gd name="connsiteY6-154" fmla="*/ 42 h 10000"/>
                  <a:gd name="connsiteX0-155" fmla="*/ 6688 w 13265"/>
                  <a:gd name="connsiteY0-156" fmla="*/ 42 h 9832"/>
                  <a:gd name="connsiteX1-157" fmla="*/ 13265 w 13265"/>
                  <a:gd name="connsiteY1-158" fmla="*/ 0 h 9832"/>
                  <a:gd name="connsiteX2-159" fmla="*/ 11598 w 13265"/>
                  <a:gd name="connsiteY2-160" fmla="*/ 5000 h 9832"/>
                  <a:gd name="connsiteX3-161" fmla="*/ 11387 w 13265"/>
                  <a:gd name="connsiteY3-162" fmla="*/ 9790 h 9832"/>
                  <a:gd name="connsiteX4-163" fmla="*/ 6687 w 13265"/>
                  <a:gd name="connsiteY4-164" fmla="*/ 9832 h 9832"/>
                  <a:gd name="connsiteX5-165" fmla="*/ 0 w 13265"/>
                  <a:gd name="connsiteY5-166" fmla="*/ 5084 h 9832"/>
                  <a:gd name="connsiteX6-167" fmla="*/ 6688 w 13265"/>
                  <a:gd name="connsiteY6-168" fmla="*/ 42 h 9832"/>
                  <a:gd name="connsiteX0-169" fmla="*/ 5042 w 10000"/>
                  <a:gd name="connsiteY0-170" fmla="*/ 43 h 10000"/>
                  <a:gd name="connsiteX1-171" fmla="*/ 10000 w 10000"/>
                  <a:gd name="connsiteY1-172" fmla="*/ 0 h 10000"/>
                  <a:gd name="connsiteX2-173" fmla="*/ 8743 w 10000"/>
                  <a:gd name="connsiteY2-174" fmla="*/ 5085 h 10000"/>
                  <a:gd name="connsiteX3-175" fmla="*/ 9692 w 10000"/>
                  <a:gd name="connsiteY3-176" fmla="*/ 10000 h 10000"/>
                  <a:gd name="connsiteX4-177" fmla="*/ 5041 w 10000"/>
                  <a:gd name="connsiteY4-178" fmla="*/ 10000 h 10000"/>
                  <a:gd name="connsiteX5-179" fmla="*/ 0 w 10000"/>
                  <a:gd name="connsiteY5-180" fmla="*/ 5171 h 10000"/>
                  <a:gd name="connsiteX6-181" fmla="*/ 5042 w 10000"/>
                  <a:gd name="connsiteY6-182" fmla="*/ 43 h 10000"/>
                  <a:gd name="connsiteX0-183" fmla="*/ 5042 w 10000"/>
                  <a:gd name="connsiteY0-184" fmla="*/ 43 h 10000"/>
                  <a:gd name="connsiteX1-185" fmla="*/ 10000 w 10000"/>
                  <a:gd name="connsiteY1-186" fmla="*/ 0 h 10000"/>
                  <a:gd name="connsiteX2-187" fmla="*/ 8743 w 10000"/>
                  <a:gd name="connsiteY2-188" fmla="*/ 5085 h 10000"/>
                  <a:gd name="connsiteX3-189" fmla="*/ 9784 w 10000"/>
                  <a:gd name="connsiteY3-190" fmla="*/ 10000 h 10000"/>
                  <a:gd name="connsiteX4-191" fmla="*/ 5041 w 10000"/>
                  <a:gd name="connsiteY4-192" fmla="*/ 10000 h 10000"/>
                  <a:gd name="connsiteX5-193" fmla="*/ 0 w 10000"/>
                  <a:gd name="connsiteY5-194" fmla="*/ 5171 h 10000"/>
                  <a:gd name="connsiteX6-195" fmla="*/ 5042 w 10000"/>
                  <a:gd name="connsiteY6-196" fmla="*/ 43 h 10000"/>
                  <a:gd name="connsiteX0-197" fmla="*/ 5042 w 9784"/>
                  <a:gd name="connsiteY0-198" fmla="*/ 0 h 9957"/>
                  <a:gd name="connsiteX1-199" fmla="*/ 9415 w 9784"/>
                  <a:gd name="connsiteY1-200" fmla="*/ 171 h 9957"/>
                  <a:gd name="connsiteX2-201" fmla="*/ 8743 w 9784"/>
                  <a:gd name="connsiteY2-202" fmla="*/ 5042 h 9957"/>
                  <a:gd name="connsiteX3-203" fmla="*/ 9784 w 9784"/>
                  <a:gd name="connsiteY3-204" fmla="*/ 9957 h 9957"/>
                  <a:gd name="connsiteX4-205" fmla="*/ 5041 w 9784"/>
                  <a:gd name="connsiteY4-206" fmla="*/ 9957 h 9957"/>
                  <a:gd name="connsiteX5-207" fmla="*/ 0 w 9784"/>
                  <a:gd name="connsiteY5-208" fmla="*/ 5128 h 9957"/>
                  <a:gd name="connsiteX6-209" fmla="*/ 5042 w 9784"/>
                  <a:gd name="connsiteY6-210" fmla="*/ 0 h 9957"/>
                  <a:gd name="connsiteX0-211" fmla="*/ 5153 w 10000"/>
                  <a:gd name="connsiteY0-212" fmla="*/ 0 h 10000"/>
                  <a:gd name="connsiteX1-213" fmla="*/ 9875 w 10000"/>
                  <a:gd name="connsiteY1-214" fmla="*/ 172 h 10000"/>
                  <a:gd name="connsiteX2-215" fmla="*/ 8936 w 10000"/>
                  <a:gd name="connsiteY2-216" fmla="*/ 5064 h 10000"/>
                  <a:gd name="connsiteX3-217" fmla="*/ 10000 w 10000"/>
                  <a:gd name="connsiteY3-218" fmla="*/ 10000 h 10000"/>
                  <a:gd name="connsiteX4-219" fmla="*/ 5152 w 10000"/>
                  <a:gd name="connsiteY4-220" fmla="*/ 10000 h 10000"/>
                  <a:gd name="connsiteX5-221" fmla="*/ 0 w 10000"/>
                  <a:gd name="connsiteY5-222" fmla="*/ 5150 h 10000"/>
                  <a:gd name="connsiteX6-223" fmla="*/ 5153 w 10000"/>
                  <a:gd name="connsiteY6-224" fmla="*/ 0 h 10000"/>
                  <a:gd name="connsiteX0-225" fmla="*/ 5153 w 10001"/>
                  <a:gd name="connsiteY0-226" fmla="*/ 0 h 10000"/>
                  <a:gd name="connsiteX1-227" fmla="*/ 10001 w 10001"/>
                  <a:gd name="connsiteY1-228" fmla="*/ 215 h 10000"/>
                  <a:gd name="connsiteX2-229" fmla="*/ 8936 w 10001"/>
                  <a:gd name="connsiteY2-230" fmla="*/ 5064 h 10000"/>
                  <a:gd name="connsiteX3-231" fmla="*/ 10000 w 10001"/>
                  <a:gd name="connsiteY3-232" fmla="*/ 10000 h 10000"/>
                  <a:gd name="connsiteX4-233" fmla="*/ 5152 w 10001"/>
                  <a:gd name="connsiteY4-234" fmla="*/ 10000 h 10000"/>
                  <a:gd name="connsiteX5-235" fmla="*/ 0 w 10001"/>
                  <a:gd name="connsiteY5-236" fmla="*/ 5150 h 10000"/>
                  <a:gd name="connsiteX6-237" fmla="*/ 5153 w 10001"/>
                  <a:gd name="connsiteY6-238" fmla="*/ 0 h 10000"/>
                  <a:gd name="connsiteX0-239" fmla="*/ 5184 w 10001"/>
                  <a:gd name="connsiteY0-240" fmla="*/ 43 h 9785"/>
                  <a:gd name="connsiteX1-241" fmla="*/ 10001 w 10001"/>
                  <a:gd name="connsiteY1-242" fmla="*/ 0 h 9785"/>
                  <a:gd name="connsiteX2-243" fmla="*/ 8936 w 10001"/>
                  <a:gd name="connsiteY2-244" fmla="*/ 4849 h 9785"/>
                  <a:gd name="connsiteX3-245" fmla="*/ 10000 w 10001"/>
                  <a:gd name="connsiteY3-246" fmla="*/ 9785 h 9785"/>
                  <a:gd name="connsiteX4-247" fmla="*/ 5152 w 10001"/>
                  <a:gd name="connsiteY4-248" fmla="*/ 9785 h 9785"/>
                  <a:gd name="connsiteX5-249" fmla="*/ 0 w 10001"/>
                  <a:gd name="connsiteY5-250" fmla="*/ 4935 h 9785"/>
                  <a:gd name="connsiteX6-251" fmla="*/ 5184 w 10001"/>
                  <a:gd name="connsiteY6-252" fmla="*/ 43 h 9785"/>
                  <a:gd name="connsiteX0-253" fmla="*/ 5183 w 10000"/>
                  <a:gd name="connsiteY0-254" fmla="*/ 44 h 10000"/>
                  <a:gd name="connsiteX1-255" fmla="*/ 10000 w 10000"/>
                  <a:gd name="connsiteY1-256" fmla="*/ 0 h 10000"/>
                  <a:gd name="connsiteX2-257" fmla="*/ 8935 w 10000"/>
                  <a:gd name="connsiteY2-258" fmla="*/ 4956 h 10000"/>
                  <a:gd name="connsiteX3-259" fmla="*/ 9999 w 10000"/>
                  <a:gd name="connsiteY3-260" fmla="*/ 10000 h 10000"/>
                  <a:gd name="connsiteX4-261" fmla="*/ 5151 w 10000"/>
                  <a:gd name="connsiteY4-262" fmla="*/ 10000 h 10000"/>
                  <a:gd name="connsiteX5-263" fmla="*/ 0 w 10000"/>
                  <a:gd name="connsiteY5-264" fmla="*/ 5043 h 10000"/>
                  <a:gd name="connsiteX6-265" fmla="*/ 5183 w 10000"/>
                  <a:gd name="connsiteY6-266" fmla="*/ 44 h 10000"/>
                  <a:gd name="connsiteX0-267" fmla="*/ 5183 w 10000"/>
                  <a:gd name="connsiteY0-268" fmla="*/ 44 h 10000"/>
                  <a:gd name="connsiteX1-269" fmla="*/ 10000 w 10000"/>
                  <a:gd name="connsiteY1-270" fmla="*/ 0 h 10000"/>
                  <a:gd name="connsiteX2-271" fmla="*/ 8935 w 10000"/>
                  <a:gd name="connsiteY2-272" fmla="*/ 4956 h 10000"/>
                  <a:gd name="connsiteX3-273" fmla="*/ 9999 w 10000"/>
                  <a:gd name="connsiteY3-274" fmla="*/ 10000 h 10000"/>
                  <a:gd name="connsiteX4-275" fmla="*/ 5151 w 10000"/>
                  <a:gd name="connsiteY4-276" fmla="*/ 10000 h 10000"/>
                  <a:gd name="connsiteX5-277" fmla="*/ 0 w 10000"/>
                  <a:gd name="connsiteY5-278" fmla="*/ 5043 h 10000"/>
                  <a:gd name="connsiteX6-279" fmla="*/ 5183 w 10000"/>
                  <a:gd name="connsiteY6-280" fmla="*/ 44 h 10000"/>
                  <a:gd name="connsiteX0-281" fmla="*/ 5183 w 10000"/>
                  <a:gd name="connsiteY0-282" fmla="*/ 44 h 10000"/>
                  <a:gd name="connsiteX1-283" fmla="*/ 10000 w 10000"/>
                  <a:gd name="connsiteY1-284" fmla="*/ 0 h 10000"/>
                  <a:gd name="connsiteX2-285" fmla="*/ 8935 w 10000"/>
                  <a:gd name="connsiteY2-286" fmla="*/ 4956 h 10000"/>
                  <a:gd name="connsiteX3-287" fmla="*/ 9999 w 10000"/>
                  <a:gd name="connsiteY3-288" fmla="*/ 10000 h 10000"/>
                  <a:gd name="connsiteX4-289" fmla="*/ 5151 w 10000"/>
                  <a:gd name="connsiteY4-290" fmla="*/ 10000 h 10000"/>
                  <a:gd name="connsiteX5-291" fmla="*/ 0 w 10000"/>
                  <a:gd name="connsiteY5-292" fmla="*/ 5043 h 10000"/>
                  <a:gd name="connsiteX6-293" fmla="*/ 5183 w 10000"/>
                  <a:gd name="connsiteY6-294" fmla="*/ 44 h 10000"/>
                  <a:gd name="connsiteX0-295" fmla="*/ 5183 w 10000"/>
                  <a:gd name="connsiteY0-296" fmla="*/ 44 h 10000"/>
                  <a:gd name="connsiteX1-297" fmla="*/ 10000 w 10000"/>
                  <a:gd name="connsiteY1-298" fmla="*/ 0 h 10000"/>
                  <a:gd name="connsiteX2-299" fmla="*/ 8935 w 10000"/>
                  <a:gd name="connsiteY2-300" fmla="*/ 4956 h 10000"/>
                  <a:gd name="connsiteX3-301" fmla="*/ 9999 w 10000"/>
                  <a:gd name="connsiteY3-302" fmla="*/ 10000 h 10000"/>
                  <a:gd name="connsiteX4-303" fmla="*/ 5151 w 10000"/>
                  <a:gd name="connsiteY4-304" fmla="*/ 10000 h 10000"/>
                  <a:gd name="connsiteX5-305" fmla="*/ 0 w 10000"/>
                  <a:gd name="connsiteY5-306" fmla="*/ 5043 h 10000"/>
                  <a:gd name="connsiteX6-307" fmla="*/ 5183 w 10000"/>
                  <a:gd name="connsiteY6-308" fmla="*/ 44 h 10000"/>
                  <a:gd name="connsiteX0-309" fmla="*/ 5183 w 10000"/>
                  <a:gd name="connsiteY0-310" fmla="*/ 44 h 10000"/>
                  <a:gd name="connsiteX1-311" fmla="*/ 10000 w 10000"/>
                  <a:gd name="connsiteY1-312" fmla="*/ 0 h 10000"/>
                  <a:gd name="connsiteX2-313" fmla="*/ 8935 w 10000"/>
                  <a:gd name="connsiteY2-314" fmla="*/ 4956 h 10000"/>
                  <a:gd name="connsiteX3-315" fmla="*/ 9999 w 10000"/>
                  <a:gd name="connsiteY3-316" fmla="*/ 10000 h 10000"/>
                  <a:gd name="connsiteX4-317" fmla="*/ 5151 w 10000"/>
                  <a:gd name="connsiteY4-318" fmla="*/ 10000 h 10000"/>
                  <a:gd name="connsiteX5-319" fmla="*/ 0 w 10000"/>
                  <a:gd name="connsiteY5-320" fmla="*/ 5043 h 10000"/>
                  <a:gd name="connsiteX6-321" fmla="*/ 5183 w 10000"/>
                  <a:gd name="connsiteY6-322" fmla="*/ 44 h 10000"/>
                  <a:gd name="connsiteX0-323" fmla="*/ 5183 w 10000"/>
                  <a:gd name="connsiteY0-324" fmla="*/ 44 h 10000"/>
                  <a:gd name="connsiteX1-325" fmla="*/ 10000 w 10000"/>
                  <a:gd name="connsiteY1-326" fmla="*/ 0 h 10000"/>
                  <a:gd name="connsiteX2-327" fmla="*/ 8935 w 10000"/>
                  <a:gd name="connsiteY2-328" fmla="*/ 4956 h 10000"/>
                  <a:gd name="connsiteX3-329" fmla="*/ 9999 w 10000"/>
                  <a:gd name="connsiteY3-330" fmla="*/ 10000 h 10000"/>
                  <a:gd name="connsiteX4-331" fmla="*/ 5340 w 10000"/>
                  <a:gd name="connsiteY4-332" fmla="*/ 9956 h 10000"/>
                  <a:gd name="connsiteX5-333" fmla="*/ 0 w 10000"/>
                  <a:gd name="connsiteY5-334" fmla="*/ 5043 h 10000"/>
                  <a:gd name="connsiteX6-335" fmla="*/ 5183 w 10000"/>
                  <a:gd name="connsiteY6-336" fmla="*/ 44 h 10000"/>
                  <a:gd name="connsiteX0-337" fmla="*/ 5183 w 10000"/>
                  <a:gd name="connsiteY0-338" fmla="*/ 44 h 10000"/>
                  <a:gd name="connsiteX1-339" fmla="*/ 10000 w 10000"/>
                  <a:gd name="connsiteY1-340" fmla="*/ 0 h 10000"/>
                  <a:gd name="connsiteX2-341" fmla="*/ 8935 w 10000"/>
                  <a:gd name="connsiteY2-342" fmla="*/ 4956 h 10000"/>
                  <a:gd name="connsiteX3-343" fmla="*/ 9999 w 10000"/>
                  <a:gd name="connsiteY3-344" fmla="*/ 10000 h 10000"/>
                  <a:gd name="connsiteX4-345" fmla="*/ 5340 w 10000"/>
                  <a:gd name="connsiteY4-346" fmla="*/ 9956 h 10000"/>
                  <a:gd name="connsiteX5-347" fmla="*/ 0 w 10000"/>
                  <a:gd name="connsiteY5-348" fmla="*/ 5043 h 10000"/>
                  <a:gd name="connsiteX6-349" fmla="*/ 5183 w 10000"/>
                  <a:gd name="connsiteY6-350" fmla="*/ 44 h 10000"/>
                  <a:gd name="connsiteX0-351" fmla="*/ 5183 w 10000"/>
                  <a:gd name="connsiteY0-352" fmla="*/ 44 h 10000"/>
                  <a:gd name="connsiteX1-353" fmla="*/ 10000 w 10000"/>
                  <a:gd name="connsiteY1-354" fmla="*/ 0 h 10000"/>
                  <a:gd name="connsiteX2-355" fmla="*/ 8935 w 10000"/>
                  <a:gd name="connsiteY2-356" fmla="*/ 4956 h 10000"/>
                  <a:gd name="connsiteX3-357" fmla="*/ 9999 w 10000"/>
                  <a:gd name="connsiteY3-358" fmla="*/ 10000 h 10000"/>
                  <a:gd name="connsiteX4-359" fmla="*/ 5183 w 10000"/>
                  <a:gd name="connsiteY4-360" fmla="*/ 9912 h 10000"/>
                  <a:gd name="connsiteX5-361" fmla="*/ 0 w 10000"/>
                  <a:gd name="connsiteY5-362" fmla="*/ 5043 h 10000"/>
                  <a:gd name="connsiteX6-363" fmla="*/ 5183 w 10000"/>
                  <a:gd name="connsiteY6-364" fmla="*/ 44 h 10000"/>
                  <a:gd name="connsiteX0-365" fmla="*/ 603 w 5420"/>
                  <a:gd name="connsiteY0-366" fmla="*/ 44 h 10000"/>
                  <a:gd name="connsiteX1-367" fmla="*/ 5420 w 5420"/>
                  <a:gd name="connsiteY1-368" fmla="*/ 0 h 10000"/>
                  <a:gd name="connsiteX2-369" fmla="*/ 4355 w 5420"/>
                  <a:gd name="connsiteY2-370" fmla="*/ 4956 h 10000"/>
                  <a:gd name="connsiteX3-371" fmla="*/ 5419 w 5420"/>
                  <a:gd name="connsiteY3-372" fmla="*/ 10000 h 10000"/>
                  <a:gd name="connsiteX4-373" fmla="*/ 603 w 5420"/>
                  <a:gd name="connsiteY4-374" fmla="*/ 9912 h 10000"/>
                  <a:gd name="connsiteX5-375" fmla="*/ 603 w 5420"/>
                  <a:gd name="connsiteY5-376" fmla="*/ 44 h 10000"/>
                  <a:gd name="connsiteX0-377" fmla="*/ 1112 w 9999"/>
                  <a:gd name="connsiteY0-378" fmla="*/ 9912 h 11176"/>
                  <a:gd name="connsiteX1-379" fmla="*/ 1112 w 9999"/>
                  <a:gd name="connsiteY1-380" fmla="*/ 44 h 11176"/>
                  <a:gd name="connsiteX2-381" fmla="*/ 9999 w 9999"/>
                  <a:gd name="connsiteY2-382" fmla="*/ 0 h 11176"/>
                  <a:gd name="connsiteX3-383" fmla="*/ 8034 w 9999"/>
                  <a:gd name="connsiteY3-384" fmla="*/ 4956 h 11176"/>
                  <a:gd name="connsiteX4-385" fmla="*/ 9997 w 9999"/>
                  <a:gd name="connsiteY4-386" fmla="*/ 10000 h 11176"/>
                  <a:gd name="connsiteX5-387" fmla="*/ 2783 w 9999"/>
                  <a:gd name="connsiteY5-388" fmla="*/ 11176 h 11176"/>
                  <a:gd name="connsiteX0-389" fmla="*/ 1112 w 10000"/>
                  <a:gd name="connsiteY0-390" fmla="*/ 8869 h 8948"/>
                  <a:gd name="connsiteX1-391" fmla="*/ 1112 w 10000"/>
                  <a:gd name="connsiteY1-392" fmla="*/ 39 h 8948"/>
                  <a:gd name="connsiteX2-393" fmla="*/ 10000 w 10000"/>
                  <a:gd name="connsiteY2-394" fmla="*/ 0 h 8948"/>
                  <a:gd name="connsiteX3-395" fmla="*/ 8035 w 10000"/>
                  <a:gd name="connsiteY3-396" fmla="*/ 4435 h 8948"/>
                  <a:gd name="connsiteX4-397" fmla="*/ 9998 w 10000"/>
                  <a:gd name="connsiteY4-398" fmla="*/ 8948 h 8948"/>
                  <a:gd name="connsiteX0-399" fmla="*/ 0 w 8888"/>
                  <a:gd name="connsiteY0-400" fmla="*/ 44 h 10000"/>
                  <a:gd name="connsiteX1-401" fmla="*/ 8888 w 8888"/>
                  <a:gd name="connsiteY1-402" fmla="*/ 0 h 10000"/>
                  <a:gd name="connsiteX2-403" fmla="*/ 6923 w 8888"/>
                  <a:gd name="connsiteY2-404" fmla="*/ 4956 h 10000"/>
                  <a:gd name="connsiteX3-405" fmla="*/ 8886 w 8888"/>
                  <a:gd name="connsiteY3-406" fmla="*/ 10000 h 10000"/>
                  <a:gd name="connsiteX0-407" fmla="*/ 2211 w 2211"/>
                  <a:gd name="connsiteY0-408" fmla="*/ 0 h 10000"/>
                  <a:gd name="connsiteX1-409" fmla="*/ 0 w 2211"/>
                  <a:gd name="connsiteY1-410" fmla="*/ 4956 h 10000"/>
                  <a:gd name="connsiteX2-411" fmla="*/ 2209 w 2211"/>
                  <a:gd name="connsiteY2-412" fmla="*/ 1000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2211" h="10000">
                    <a:moveTo>
                      <a:pt x="2211" y="0"/>
                    </a:moveTo>
                    <a:cubicBezTo>
                      <a:pt x="739" y="0"/>
                      <a:pt x="0" y="3289"/>
                      <a:pt x="0" y="4956"/>
                    </a:cubicBezTo>
                    <a:cubicBezTo>
                      <a:pt x="0" y="6622"/>
                      <a:pt x="737" y="10000"/>
                      <a:pt x="2209" y="10000"/>
                    </a:cubicBezTo>
                  </a:path>
                </a:pathLst>
              </a:cu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05"/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5266173" y="5120101"/>
              <a:ext cx="289442" cy="551563"/>
              <a:chOff x="4311617" y="4168879"/>
              <a:chExt cx="274449" cy="522993"/>
            </a:xfrm>
          </p:grpSpPr>
          <p:sp>
            <p:nvSpPr>
              <p:cNvPr id="233" name="流程图: 手动操作 232"/>
              <p:cNvSpPr/>
              <p:nvPr/>
            </p:nvSpPr>
            <p:spPr>
              <a:xfrm rot="16200000">
                <a:off x="4218651" y="4335179"/>
                <a:ext cx="466196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34" name="矩形 233"/>
              <p:cNvSpPr/>
              <p:nvPr/>
            </p:nvSpPr>
            <p:spPr>
              <a:xfrm>
                <a:off x="4311617" y="4168879"/>
                <a:ext cx="274449" cy="5229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CN" altLang="en-US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5001696" y="4056594"/>
              <a:ext cx="330018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rs</a:t>
              </a:r>
              <a:endParaRPr lang="zh-CN" altLang="en-US" sz="11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5001696" y="4285915"/>
              <a:ext cx="321566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rt</a:t>
              </a:r>
              <a:endParaRPr lang="zh-CN" altLang="en-US" sz="11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4543920" y="5062523"/>
              <a:ext cx="35537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rd</a:t>
              </a:r>
              <a:endParaRPr lang="zh-CN" altLang="en-US" sz="11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3743887" y="4475965"/>
              <a:ext cx="477107" cy="472728"/>
              <a:chOff x="3743887" y="4293594"/>
              <a:chExt cx="477107" cy="472728"/>
            </a:xfrm>
          </p:grpSpPr>
          <p:grpSp>
            <p:nvGrpSpPr>
              <p:cNvPr id="229" name="组合 228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231" name="直接连接符 230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2" name="矩形 231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30" name="等腰三角形 229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88" name="组合 87"/>
            <p:cNvGrpSpPr/>
            <p:nvPr/>
          </p:nvGrpSpPr>
          <p:grpSpPr>
            <a:xfrm>
              <a:off x="3743887" y="5581932"/>
              <a:ext cx="477107" cy="472728"/>
              <a:chOff x="3743887" y="4293594"/>
              <a:chExt cx="477107" cy="472728"/>
            </a:xfrm>
            <a:solidFill>
              <a:schemeClr val="bg1"/>
            </a:solidFill>
          </p:grpSpPr>
          <p:grpSp>
            <p:nvGrpSpPr>
              <p:cNvPr id="225" name="组合 224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  <a:grpFill/>
            </p:grpSpPr>
            <p:cxnSp>
              <p:nvCxnSpPr>
                <p:cNvPr id="227" name="直接连接符 226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8" name="矩形 227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26" name="等腰三角形 225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89" name="组合 88"/>
            <p:cNvGrpSpPr/>
            <p:nvPr/>
          </p:nvGrpSpPr>
          <p:grpSpPr>
            <a:xfrm>
              <a:off x="1231334" y="4505134"/>
              <a:ext cx="477107" cy="472728"/>
              <a:chOff x="3743887" y="4293594"/>
              <a:chExt cx="477107" cy="472728"/>
            </a:xfrm>
            <a:solidFill>
              <a:srgbClr val="59B2FF"/>
            </a:solidFill>
          </p:grpSpPr>
          <p:grpSp>
            <p:nvGrpSpPr>
              <p:cNvPr id="221" name="组合 220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  <a:grpFill/>
            </p:grpSpPr>
            <p:cxnSp>
              <p:nvCxnSpPr>
                <p:cNvPr id="223" name="直接连接符 222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4" name="矩形 223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22" name="等腰三角形 221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770074" y="5245311"/>
              <a:ext cx="477106" cy="488714"/>
              <a:chOff x="3743887" y="4293594"/>
              <a:chExt cx="477106" cy="451964"/>
            </a:xfrm>
            <a:solidFill>
              <a:srgbClr val="92D050"/>
            </a:solidFill>
          </p:grpSpPr>
          <p:grpSp>
            <p:nvGrpSpPr>
              <p:cNvPr id="217" name="组合 216"/>
              <p:cNvGrpSpPr/>
              <p:nvPr/>
            </p:nvGrpSpPr>
            <p:grpSpPr>
              <a:xfrm>
                <a:off x="3743887" y="4420795"/>
                <a:ext cx="477106" cy="324763"/>
                <a:chOff x="2146087" y="4844273"/>
                <a:chExt cx="452392" cy="307940"/>
              </a:xfrm>
              <a:grpFill/>
            </p:grpSpPr>
            <p:cxnSp>
              <p:nvCxnSpPr>
                <p:cNvPr id="219" name="直接连接符 218"/>
                <p:cNvCxnSpPr/>
                <p:nvPr/>
              </p:nvCxnSpPr>
              <p:spPr>
                <a:xfrm flipV="1">
                  <a:off x="2364748" y="4844273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0" name="矩形 219"/>
                <p:cNvSpPr/>
                <p:nvPr/>
              </p:nvSpPr>
              <p:spPr>
                <a:xfrm>
                  <a:off x="2146087" y="4910263"/>
                  <a:ext cx="452392" cy="241950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18" name="等腰三角形 217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91" name="组合 90"/>
            <p:cNvGrpSpPr/>
            <p:nvPr/>
          </p:nvGrpSpPr>
          <p:grpSpPr>
            <a:xfrm>
              <a:off x="7115801" y="4604354"/>
              <a:ext cx="477107" cy="472728"/>
              <a:chOff x="3743887" y="4293594"/>
              <a:chExt cx="477107" cy="472728"/>
            </a:xfrm>
          </p:grpSpPr>
          <p:grpSp>
            <p:nvGrpSpPr>
              <p:cNvPr id="213" name="组合 212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215" name="直接连接符 214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6" name="矩形 215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14" name="等腰三角形 213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92" name="组合 91"/>
            <p:cNvGrpSpPr/>
            <p:nvPr/>
          </p:nvGrpSpPr>
          <p:grpSpPr>
            <a:xfrm>
              <a:off x="10649077" y="4641179"/>
              <a:ext cx="477107" cy="472728"/>
              <a:chOff x="3743887" y="4293594"/>
              <a:chExt cx="477107" cy="472728"/>
            </a:xfrm>
          </p:grpSpPr>
          <p:grpSp>
            <p:nvGrpSpPr>
              <p:cNvPr id="209" name="组合 208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211" name="直接连接符 210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2" name="矩形 211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10" name="等腰三角形 209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93" name="组合 92"/>
            <p:cNvGrpSpPr/>
            <p:nvPr/>
          </p:nvGrpSpPr>
          <p:grpSpPr>
            <a:xfrm>
              <a:off x="6045351" y="5481478"/>
              <a:ext cx="477107" cy="472726"/>
              <a:chOff x="3743887" y="4293594"/>
              <a:chExt cx="477107" cy="472726"/>
            </a:xfrm>
            <a:solidFill>
              <a:srgbClr val="FFCCFF"/>
            </a:solidFill>
          </p:grpSpPr>
          <p:grpSp>
            <p:nvGrpSpPr>
              <p:cNvPr id="205" name="组合 204"/>
              <p:cNvGrpSpPr/>
              <p:nvPr/>
            </p:nvGrpSpPr>
            <p:grpSpPr>
              <a:xfrm>
                <a:off x="3743887" y="4411014"/>
                <a:ext cx="477107" cy="355306"/>
                <a:chOff x="2146087" y="4834986"/>
                <a:chExt cx="452393" cy="336900"/>
              </a:xfrm>
              <a:grpFill/>
            </p:grpSpPr>
            <p:cxnSp>
              <p:nvCxnSpPr>
                <p:cNvPr id="207" name="直接连接符 206"/>
                <p:cNvCxnSpPr/>
                <p:nvPr/>
              </p:nvCxnSpPr>
              <p:spPr>
                <a:xfrm flipV="1">
                  <a:off x="2364748" y="4834986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8" name="矩形 207"/>
                <p:cNvSpPr/>
                <p:nvPr/>
              </p:nvSpPr>
              <p:spPr>
                <a:xfrm>
                  <a:off x="2146087" y="4910263"/>
                  <a:ext cx="452393" cy="261623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06" name="等腰三角形 205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sp>
          <p:nvSpPr>
            <p:cNvPr id="94" name="矩形 93"/>
            <p:cNvSpPr/>
            <p:nvPr/>
          </p:nvSpPr>
          <p:spPr>
            <a:xfrm>
              <a:off x="3644781" y="3921572"/>
              <a:ext cx="38919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IR</a:t>
              </a:r>
              <a:endParaRPr lang="zh-CN" altLang="en-US" sz="14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3644423" y="4988864"/>
              <a:ext cx="466963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DR</a:t>
              </a:r>
              <a:endParaRPr lang="zh-CN" altLang="en-US" sz="14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96" name="组合 95"/>
            <p:cNvGrpSpPr/>
            <p:nvPr/>
          </p:nvGrpSpPr>
          <p:grpSpPr>
            <a:xfrm>
              <a:off x="3735408" y="1720871"/>
              <a:ext cx="8298362" cy="2178896"/>
              <a:chOff x="3735408" y="1538500"/>
              <a:chExt cx="8298362" cy="2178896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4284066" y="1926595"/>
                <a:ext cx="585309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IorD</a:t>
                </a:r>
                <a:endParaRPr lang="zh-CN" altLang="en-US" sz="1325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4012637" y="2423452"/>
                <a:ext cx="876105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IRWrite</a:t>
                </a:r>
                <a:endPara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3735408" y="2167772"/>
                <a:ext cx="1139848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MemWrite</a:t>
                </a:r>
                <a:endParaRPr lang="zh-CN" altLang="en-US" sz="1325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cxnSp>
            <p:nvCxnSpPr>
              <p:cNvPr id="193" name="直接连接符 192"/>
              <p:cNvCxnSpPr/>
              <p:nvPr/>
            </p:nvCxnSpPr>
            <p:spPr>
              <a:xfrm flipV="1">
                <a:off x="5185197" y="1589710"/>
                <a:ext cx="0" cy="11049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4" name="矩形 193"/>
              <p:cNvSpPr/>
              <p:nvPr/>
            </p:nvSpPr>
            <p:spPr>
              <a:xfrm>
                <a:off x="5467374" y="1538500"/>
                <a:ext cx="854125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PCWrite</a:t>
                </a:r>
                <a:endPara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5467374" y="1759117"/>
                <a:ext cx="750994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Branch</a:t>
                </a:r>
                <a:endPara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5467374" y="1979734"/>
                <a:ext cx="647864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PCSrc</a:t>
                </a:r>
                <a:endPara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5467374" y="2200351"/>
                <a:ext cx="696893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AluOp</a:t>
                </a:r>
                <a:endParaRPr lang="zh-CN" altLang="en-US" sz="1200" baseline="-250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5467374" y="2420968"/>
                <a:ext cx="881176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ALUSrcB</a:t>
                </a:r>
                <a:endParaRPr lang="zh-CN" altLang="en-US" sz="1200" baseline="-250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5467374" y="2641585"/>
                <a:ext cx="891320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ALUSrcA</a:t>
                </a:r>
                <a:endParaRPr lang="zh-CN" altLang="en-US" sz="1200" baseline="-250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5467374" y="2862201"/>
                <a:ext cx="952183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RegWrite</a:t>
                </a:r>
                <a:endPara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11396050" y="1752004"/>
                <a:ext cx="637720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PCEn</a:t>
                </a:r>
                <a:endParaRPr lang="zh-CN" altLang="en-US" sz="1325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2" name="矩形 201"/>
              <p:cNvSpPr/>
              <p:nvPr/>
            </p:nvSpPr>
            <p:spPr>
              <a:xfrm>
                <a:off x="4561939" y="3396602"/>
                <a:ext cx="828766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RegDst</a:t>
                </a:r>
                <a:endPara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3" name="矩形 202"/>
              <p:cNvSpPr/>
              <p:nvPr/>
            </p:nvSpPr>
            <p:spPr>
              <a:xfrm>
                <a:off x="5324550" y="3404622"/>
                <a:ext cx="1166899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MemtoReg</a:t>
                </a:r>
                <a:endPara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4" name="等腰三角形 203"/>
              <p:cNvSpPr/>
              <p:nvPr/>
            </p:nvSpPr>
            <p:spPr>
              <a:xfrm flipV="1">
                <a:off x="5086865" y="1700209"/>
                <a:ext cx="201735" cy="136299"/>
              </a:xfrm>
              <a:prstGeom prst="triangle">
                <a:avLst/>
              </a:prstGeom>
              <a:solidFill>
                <a:srgbClr val="59B2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</p:grpSp>
        <p:sp>
          <p:nvSpPr>
            <p:cNvPr id="97" name="矩形 96"/>
            <p:cNvSpPr/>
            <p:nvPr/>
          </p:nvSpPr>
          <p:spPr>
            <a:xfrm>
              <a:off x="1008151" y="3864495"/>
              <a:ext cx="473726" cy="3569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</a:t>
              </a:r>
              <a:endParaRPr lang="zh-CN" altLang="en-US" sz="16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8572278" y="4358632"/>
              <a:ext cx="468831" cy="1048335"/>
              <a:chOff x="4336181" y="4140652"/>
              <a:chExt cx="214541" cy="587002"/>
            </a:xfrm>
          </p:grpSpPr>
          <p:sp>
            <p:nvSpPr>
              <p:cNvPr id="188" name="流程图: 手动操作 187"/>
              <p:cNvSpPr/>
              <p:nvPr/>
            </p:nvSpPr>
            <p:spPr>
              <a:xfrm rot="16200000">
                <a:off x="4158248" y="4335179"/>
                <a:ext cx="587002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4336181" y="4155434"/>
                <a:ext cx="175776" cy="5631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00</a:t>
                </a:r>
                <a:endPara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01</a:t>
                </a:r>
                <a:endPara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</a:t>
                </a:r>
                <a:endPara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99" name="直接连接符 98"/>
            <p:cNvCxnSpPr/>
            <p:nvPr/>
          </p:nvCxnSpPr>
          <p:spPr>
            <a:xfrm>
              <a:off x="8373222" y="5162129"/>
              <a:ext cx="23012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8374544" y="5162129"/>
              <a:ext cx="0" cy="41079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组合 100"/>
            <p:cNvGrpSpPr/>
            <p:nvPr/>
          </p:nvGrpSpPr>
          <p:grpSpPr>
            <a:xfrm>
              <a:off x="1461941" y="1544440"/>
              <a:ext cx="9875404" cy="2625262"/>
              <a:chOff x="1461941" y="1362069"/>
              <a:chExt cx="9875404" cy="2625262"/>
            </a:xfrm>
          </p:grpSpPr>
          <p:cxnSp>
            <p:nvCxnSpPr>
              <p:cNvPr id="184" name="直接连接符 183"/>
              <p:cNvCxnSpPr/>
              <p:nvPr/>
            </p:nvCxnSpPr>
            <p:spPr>
              <a:xfrm>
                <a:off x="1461941" y="1362069"/>
                <a:ext cx="9864214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5" name="直接连接符 184"/>
              <p:cNvCxnSpPr/>
              <p:nvPr/>
            </p:nvCxnSpPr>
            <p:spPr>
              <a:xfrm>
                <a:off x="1461941" y="1362069"/>
                <a:ext cx="0" cy="2625262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直接连接符 185"/>
              <p:cNvCxnSpPr/>
              <p:nvPr/>
            </p:nvCxnSpPr>
            <p:spPr>
              <a:xfrm>
                <a:off x="11337345" y="1362069"/>
                <a:ext cx="0" cy="658219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直接连接符 186"/>
              <p:cNvCxnSpPr/>
              <p:nvPr/>
            </p:nvCxnSpPr>
            <p:spPr>
              <a:xfrm>
                <a:off x="11149608" y="2020288"/>
                <a:ext cx="176547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2" name="组合 101"/>
            <p:cNvGrpSpPr/>
            <p:nvPr/>
          </p:nvGrpSpPr>
          <p:grpSpPr>
            <a:xfrm>
              <a:off x="5526640" y="1976034"/>
              <a:ext cx="5353044" cy="149151"/>
              <a:chOff x="5526640" y="1825630"/>
              <a:chExt cx="5353044" cy="149151"/>
            </a:xfrm>
          </p:grpSpPr>
          <p:cxnSp>
            <p:nvCxnSpPr>
              <p:cNvPr id="181" name="直接连接符 180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2" name="直接连接符 181"/>
              <p:cNvCxnSpPr/>
              <p:nvPr/>
            </p:nvCxnSpPr>
            <p:spPr>
              <a:xfrm>
                <a:off x="10737496" y="1836508"/>
                <a:ext cx="0" cy="138273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3" name="直接连接符 182"/>
              <p:cNvCxnSpPr/>
              <p:nvPr/>
            </p:nvCxnSpPr>
            <p:spPr>
              <a:xfrm>
                <a:off x="10737496" y="1974781"/>
                <a:ext cx="142188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03" name="直接连接符 102"/>
            <p:cNvCxnSpPr/>
            <p:nvPr/>
          </p:nvCxnSpPr>
          <p:spPr>
            <a:xfrm>
              <a:off x="5526640" y="2202659"/>
              <a:ext cx="4882540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4" name="组合 103"/>
            <p:cNvGrpSpPr/>
            <p:nvPr/>
          </p:nvGrpSpPr>
          <p:grpSpPr>
            <a:xfrm>
              <a:off x="5526640" y="2426621"/>
              <a:ext cx="6258278" cy="1814749"/>
              <a:chOff x="5526640" y="1825630"/>
              <a:chExt cx="5210856" cy="1341486"/>
            </a:xfrm>
          </p:grpSpPr>
          <p:cxnSp>
            <p:nvCxnSpPr>
              <p:cNvPr id="179" name="直接连接符 178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0" name="直接连接符 179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5" name="组合 104"/>
            <p:cNvGrpSpPr/>
            <p:nvPr/>
          </p:nvGrpSpPr>
          <p:grpSpPr>
            <a:xfrm>
              <a:off x="5525865" y="2868738"/>
              <a:ext cx="3305928" cy="1580408"/>
              <a:chOff x="5526640" y="1825630"/>
              <a:chExt cx="5210856" cy="1168258"/>
            </a:xfrm>
          </p:grpSpPr>
          <p:cxnSp>
            <p:nvCxnSpPr>
              <p:cNvPr id="177" name="直接连接符 176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8" name="直接连接符 177"/>
              <p:cNvCxnSpPr/>
              <p:nvPr/>
            </p:nvCxnSpPr>
            <p:spPr>
              <a:xfrm>
                <a:off x="10737496" y="1841694"/>
                <a:ext cx="0" cy="1152194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6" name="组合 105"/>
            <p:cNvGrpSpPr/>
            <p:nvPr/>
          </p:nvGrpSpPr>
          <p:grpSpPr>
            <a:xfrm>
              <a:off x="5533335" y="3091139"/>
              <a:ext cx="2845181" cy="902802"/>
              <a:chOff x="5526640" y="1825630"/>
              <a:chExt cx="5220570" cy="667363"/>
            </a:xfrm>
          </p:grpSpPr>
          <p:cxnSp>
            <p:nvCxnSpPr>
              <p:cNvPr id="175" name="直接连接符 174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747210" y="1825630"/>
                <a:ext cx="0" cy="667363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7" name="组合 106"/>
            <p:cNvGrpSpPr/>
            <p:nvPr/>
          </p:nvGrpSpPr>
          <p:grpSpPr>
            <a:xfrm flipH="1">
              <a:off x="2126053" y="2378098"/>
              <a:ext cx="2729546" cy="1926992"/>
              <a:chOff x="5526640" y="1825630"/>
              <a:chExt cx="5210856" cy="1341486"/>
            </a:xfrm>
          </p:grpSpPr>
          <p:cxnSp>
            <p:nvCxnSpPr>
              <p:cNvPr id="173" name="直接连接符 172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直接连接符 173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 flipH="1">
              <a:off x="3008749" y="2635553"/>
              <a:ext cx="1845826" cy="1436095"/>
              <a:chOff x="5526640" y="1825630"/>
              <a:chExt cx="5210856" cy="1341486"/>
            </a:xfrm>
          </p:grpSpPr>
          <p:cxnSp>
            <p:nvCxnSpPr>
              <p:cNvPr id="171" name="直接连接符 170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2" name="直接连接符 171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 flipH="1">
              <a:off x="3993703" y="2893924"/>
              <a:ext cx="860872" cy="1285190"/>
              <a:chOff x="5526640" y="1825630"/>
              <a:chExt cx="5210856" cy="1341486"/>
            </a:xfrm>
          </p:grpSpPr>
          <p:cxnSp>
            <p:nvCxnSpPr>
              <p:cNvPr id="169" name="直接连接符 168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0" name="直接连接符 169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1805721" y="3620584"/>
              <a:ext cx="6446933" cy="787602"/>
              <a:chOff x="1805721" y="3620584"/>
              <a:chExt cx="6446933" cy="787602"/>
            </a:xfrm>
          </p:grpSpPr>
          <p:cxnSp>
            <p:nvCxnSpPr>
              <p:cNvPr id="165" name="直接连接符 164"/>
              <p:cNvCxnSpPr/>
              <p:nvPr/>
            </p:nvCxnSpPr>
            <p:spPr>
              <a:xfrm>
                <a:off x="1808036" y="3620584"/>
                <a:ext cx="0" cy="78760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6" name="直接连接符 165"/>
              <p:cNvCxnSpPr/>
              <p:nvPr/>
            </p:nvCxnSpPr>
            <p:spPr>
              <a:xfrm flipH="1">
                <a:off x="1805721" y="3620584"/>
                <a:ext cx="6063144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7" name="直接连接符 166"/>
              <p:cNvCxnSpPr/>
              <p:nvPr/>
            </p:nvCxnSpPr>
            <p:spPr>
              <a:xfrm>
                <a:off x="7881633" y="3620584"/>
                <a:ext cx="0" cy="43601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 flipH="1">
                <a:off x="7881633" y="4056594"/>
                <a:ext cx="371021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1" name="组合 110"/>
            <p:cNvGrpSpPr/>
            <p:nvPr/>
          </p:nvGrpSpPr>
          <p:grpSpPr>
            <a:xfrm>
              <a:off x="1805721" y="4564148"/>
              <a:ext cx="9520434" cy="2159469"/>
              <a:chOff x="1805721" y="4564148"/>
              <a:chExt cx="9520434" cy="2159469"/>
            </a:xfrm>
          </p:grpSpPr>
          <p:grpSp>
            <p:nvGrpSpPr>
              <p:cNvPr id="160" name="组合 159"/>
              <p:cNvGrpSpPr/>
              <p:nvPr/>
            </p:nvGrpSpPr>
            <p:grpSpPr>
              <a:xfrm>
                <a:off x="1805721" y="4564148"/>
                <a:ext cx="9520434" cy="2159469"/>
                <a:chOff x="1744472" y="2316829"/>
                <a:chExt cx="9509257" cy="2156934"/>
              </a:xfrm>
            </p:grpSpPr>
            <p:cxnSp>
              <p:nvCxnSpPr>
                <p:cNvPr id="162" name="直接连接符 161"/>
                <p:cNvCxnSpPr/>
                <p:nvPr/>
              </p:nvCxnSpPr>
              <p:spPr>
                <a:xfrm>
                  <a:off x="1744472" y="2382316"/>
                  <a:ext cx="0" cy="2088921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63" name="直接连接符 162"/>
                <p:cNvCxnSpPr/>
                <p:nvPr/>
              </p:nvCxnSpPr>
              <p:spPr>
                <a:xfrm flipH="1">
                  <a:off x="1744472" y="4473763"/>
                  <a:ext cx="9509257" cy="0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64" name="直接连接符 163"/>
                <p:cNvCxnSpPr/>
                <p:nvPr/>
              </p:nvCxnSpPr>
              <p:spPr>
                <a:xfrm>
                  <a:off x="11253729" y="2316829"/>
                  <a:ext cx="0" cy="2151941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161" name="直接连接符 160"/>
              <p:cNvCxnSpPr/>
              <p:nvPr/>
            </p:nvCxnSpPr>
            <p:spPr>
              <a:xfrm>
                <a:off x="1805721" y="4629712"/>
                <a:ext cx="191496" cy="0"/>
              </a:xfrm>
              <a:prstGeom prst="line">
                <a:avLst/>
              </a:prstGeom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组合 111"/>
            <p:cNvGrpSpPr/>
            <p:nvPr/>
          </p:nvGrpSpPr>
          <p:grpSpPr>
            <a:xfrm>
              <a:off x="1090478" y="4421739"/>
              <a:ext cx="10980674" cy="2498176"/>
              <a:chOff x="1805720" y="4629712"/>
              <a:chExt cx="9520436" cy="209390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1805720" y="4629712"/>
                <a:ext cx="9520435" cy="2093905"/>
                <a:chOff x="1744471" y="2382316"/>
                <a:chExt cx="9509258" cy="2091447"/>
              </a:xfrm>
            </p:grpSpPr>
            <p:cxnSp>
              <p:nvCxnSpPr>
                <p:cNvPr id="157" name="直接连接符 156"/>
                <p:cNvCxnSpPr/>
                <p:nvPr/>
              </p:nvCxnSpPr>
              <p:spPr>
                <a:xfrm>
                  <a:off x="1744471" y="2382316"/>
                  <a:ext cx="0" cy="2088922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58" name="直接连接符 157"/>
                <p:cNvCxnSpPr/>
                <p:nvPr/>
              </p:nvCxnSpPr>
              <p:spPr>
                <a:xfrm flipH="1">
                  <a:off x="1744472" y="4473763"/>
                  <a:ext cx="9509257" cy="0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59" name="直接连接符 158"/>
                <p:cNvCxnSpPr/>
                <p:nvPr/>
              </p:nvCxnSpPr>
              <p:spPr>
                <a:xfrm>
                  <a:off x="11253729" y="2419000"/>
                  <a:ext cx="0" cy="2049770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155" name="直接连接符 154"/>
              <p:cNvCxnSpPr/>
              <p:nvPr/>
            </p:nvCxnSpPr>
            <p:spPr>
              <a:xfrm>
                <a:off x="1805721" y="4629712"/>
                <a:ext cx="191496" cy="0"/>
              </a:xfrm>
              <a:prstGeom prst="line">
                <a:avLst/>
              </a:prstGeom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/>
              <p:nvPr/>
            </p:nvCxnSpPr>
            <p:spPr>
              <a:xfrm>
                <a:off x="11187438" y="4662757"/>
                <a:ext cx="138718" cy="0"/>
              </a:xfrm>
              <a:prstGeom prst="line">
                <a:avLst/>
              </a:prstGeom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3" name="组合 112"/>
            <p:cNvGrpSpPr/>
            <p:nvPr/>
          </p:nvGrpSpPr>
          <p:grpSpPr>
            <a:xfrm>
              <a:off x="2312265" y="4523130"/>
              <a:ext cx="5385862" cy="1541468"/>
              <a:chOff x="1805721" y="4522265"/>
              <a:chExt cx="9520434" cy="2226972"/>
            </a:xfrm>
          </p:grpSpPr>
          <p:grpSp>
            <p:nvGrpSpPr>
              <p:cNvPr id="149" name="组合 148"/>
              <p:cNvGrpSpPr/>
              <p:nvPr/>
            </p:nvGrpSpPr>
            <p:grpSpPr>
              <a:xfrm>
                <a:off x="1805721" y="4522265"/>
                <a:ext cx="9520434" cy="2226972"/>
                <a:chOff x="1744472" y="2274995"/>
                <a:chExt cx="9509257" cy="2224358"/>
              </a:xfrm>
            </p:grpSpPr>
            <p:cxnSp>
              <p:nvCxnSpPr>
                <p:cNvPr id="151" name="直接连接符 150"/>
                <p:cNvCxnSpPr/>
                <p:nvPr/>
              </p:nvCxnSpPr>
              <p:spPr>
                <a:xfrm>
                  <a:off x="1744472" y="3175426"/>
                  <a:ext cx="0" cy="1295811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52" name="直接连接符 151"/>
                <p:cNvCxnSpPr/>
                <p:nvPr/>
              </p:nvCxnSpPr>
              <p:spPr>
                <a:xfrm flipH="1">
                  <a:off x="1744472" y="4499353"/>
                  <a:ext cx="9509257" cy="0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53" name="直接连接符 152"/>
                <p:cNvCxnSpPr/>
                <p:nvPr/>
              </p:nvCxnSpPr>
              <p:spPr>
                <a:xfrm>
                  <a:off x="11253729" y="2274995"/>
                  <a:ext cx="0" cy="2193775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150" name="直接连接符 149"/>
              <p:cNvCxnSpPr/>
              <p:nvPr/>
            </p:nvCxnSpPr>
            <p:spPr>
              <a:xfrm>
                <a:off x="1805721" y="5423754"/>
                <a:ext cx="432604" cy="0"/>
              </a:xfrm>
              <a:prstGeom prst="line">
                <a:avLst/>
              </a:prstGeom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组合 113"/>
            <p:cNvGrpSpPr/>
            <p:nvPr/>
          </p:nvGrpSpPr>
          <p:grpSpPr>
            <a:xfrm>
              <a:off x="3621372" y="4420495"/>
              <a:ext cx="232950" cy="1060983"/>
              <a:chOff x="1744472" y="3175426"/>
              <a:chExt cx="1545101" cy="1323927"/>
            </a:xfrm>
          </p:grpSpPr>
          <p:cxnSp>
            <p:nvCxnSpPr>
              <p:cNvPr id="147" name="直接连接符 146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 flipH="1">
                <a:off x="1744472" y="4499353"/>
                <a:ext cx="1545101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5" name="组合 114"/>
            <p:cNvGrpSpPr/>
            <p:nvPr/>
          </p:nvGrpSpPr>
          <p:grpSpPr>
            <a:xfrm>
              <a:off x="5112936" y="5284199"/>
              <a:ext cx="175664" cy="1434417"/>
              <a:chOff x="1239056" y="2825057"/>
              <a:chExt cx="1165136" cy="1789912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239056" y="2825057"/>
                <a:ext cx="0" cy="178991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394481" y="2825658"/>
                <a:ext cx="1009711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6" name="组合 115"/>
            <p:cNvGrpSpPr/>
            <p:nvPr/>
          </p:nvGrpSpPr>
          <p:grpSpPr>
            <a:xfrm>
              <a:off x="8019209" y="4937618"/>
              <a:ext cx="566541" cy="1463141"/>
              <a:chOff x="1239056" y="2754720"/>
              <a:chExt cx="2279270" cy="1885824"/>
            </a:xfrm>
          </p:grpSpPr>
          <p:cxnSp>
            <p:nvCxnSpPr>
              <p:cNvPr id="143" name="直接连接符 142"/>
              <p:cNvCxnSpPr/>
              <p:nvPr/>
            </p:nvCxnSpPr>
            <p:spPr>
              <a:xfrm>
                <a:off x="1239056" y="2770734"/>
                <a:ext cx="0" cy="186981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4" name="直接连接符 143"/>
              <p:cNvCxnSpPr/>
              <p:nvPr/>
            </p:nvCxnSpPr>
            <p:spPr>
              <a:xfrm flipH="1">
                <a:off x="1239056" y="2754720"/>
                <a:ext cx="2279270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10416988" y="4119471"/>
              <a:ext cx="1268970" cy="413232"/>
              <a:chOff x="571433" y="3331468"/>
              <a:chExt cx="5105236" cy="1364800"/>
            </a:xfrm>
          </p:grpSpPr>
          <p:cxnSp>
            <p:nvCxnSpPr>
              <p:cNvPr id="139" name="直接连接符 138"/>
              <p:cNvCxnSpPr/>
              <p:nvPr/>
            </p:nvCxnSpPr>
            <p:spPr>
              <a:xfrm flipH="1">
                <a:off x="4935700" y="4041201"/>
                <a:ext cx="740969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573332" y="3356998"/>
                <a:ext cx="0" cy="13392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1" name="直接连接符 140"/>
              <p:cNvCxnSpPr/>
              <p:nvPr/>
            </p:nvCxnSpPr>
            <p:spPr>
              <a:xfrm flipH="1">
                <a:off x="571433" y="3331468"/>
                <a:ext cx="436426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4935700" y="3331468"/>
                <a:ext cx="0" cy="682337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11631910" y="4190982"/>
              <a:ext cx="289442" cy="551564"/>
              <a:chOff x="4311617" y="4168879"/>
              <a:chExt cx="274449" cy="522994"/>
            </a:xfrm>
          </p:grpSpPr>
          <p:sp>
            <p:nvSpPr>
              <p:cNvPr id="137" name="流程图: 手动操作 136"/>
              <p:cNvSpPr/>
              <p:nvPr/>
            </p:nvSpPr>
            <p:spPr>
              <a:xfrm rot="16200000">
                <a:off x="4229749" y="4326091"/>
                <a:ext cx="466196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4311617" y="4168879"/>
                <a:ext cx="274449" cy="5229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CN" altLang="en-US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8226867" y="3902583"/>
              <a:ext cx="289442" cy="551563"/>
              <a:chOff x="4311617" y="4168879"/>
              <a:chExt cx="274449" cy="522993"/>
            </a:xfrm>
          </p:grpSpPr>
          <p:sp>
            <p:nvSpPr>
              <p:cNvPr id="135" name="流程图: 手动操作 134"/>
              <p:cNvSpPr/>
              <p:nvPr/>
            </p:nvSpPr>
            <p:spPr>
              <a:xfrm rot="16200000">
                <a:off x="4218651" y="4335179"/>
                <a:ext cx="466196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36" name="矩形 135"/>
              <p:cNvSpPr/>
              <p:nvPr/>
            </p:nvSpPr>
            <p:spPr>
              <a:xfrm>
                <a:off x="4311617" y="4168879"/>
                <a:ext cx="274449" cy="5229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CN" altLang="en-US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20" name="直接连接符 119"/>
            <p:cNvCxnSpPr/>
            <p:nvPr/>
          </p:nvCxnSpPr>
          <p:spPr>
            <a:xfrm>
              <a:off x="4714971" y="4532539"/>
              <a:ext cx="0" cy="334778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21" name="组合 120"/>
            <p:cNvGrpSpPr/>
            <p:nvPr/>
          </p:nvGrpSpPr>
          <p:grpSpPr>
            <a:xfrm>
              <a:off x="4823431" y="4678641"/>
              <a:ext cx="289442" cy="551563"/>
              <a:chOff x="4311617" y="4168879"/>
              <a:chExt cx="274449" cy="522993"/>
            </a:xfrm>
          </p:grpSpPr>
          <p:sp>
            <p:nvSpPr>
              <p:cNvPr id="133" name="流程图: 手动操作 132"/>
              <p:cNvSpPr/>
              <p:nvPr/>
            </p:nvSpPr>
            <p:spPr>
              <a:xfrm rot="16200000">
                <a:off x="4218651" y="4335179"/>
                <a:ext cx="466196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34" name="矩形 133"/>
              <p:cNvSpPr/>
              <p:nvPr/>
            </p:nvSpPr>
            <p:spPr>
              <a:xfrm>
                <a:off x="4311617" y="4168879"/>
                <a:ext cx="274449" cy="5229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CN" altLang="en-US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6911185" y="5999691"/>
              <a:ext cx="1488511" cy="426101"/>
              <a:chOff x="1394482" y="2325715"/>
              <a:chExt cx="1159010" cy="531703"/>
            </a:xfrm>
          </p:grpSpPr>
          <p:cxnSp>
            <p:nvCxnSpPr>
              <p:cNvPr id="131" name="直接连接符 130"/>
              <p:cNvCxnSpPr/>
              <p:nvPr/>
            </p:nvCxnSpPr>
            <p:spPr>
              <a:xfrm>
                <a:off x="2553492" y="2325715"/>
                <a:ext cx="0" cy="531703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2" name="直接连接符 131"/>
              <p:cNvCxnSpPr/>
              <p:nvPr/>
            </p:nvCxnSpPr>
            <p:spPr>
              <a:xfrm flipH="1">
                <a:off x="1394482" y="2857418"/>
                <a:ext cx="1159010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9969962" y="2320975"/>
              <a:ext cx="302481" cy="2085900"/>
              <a:chOff x="1394482" y="2325714"/>
              <a:chExt cx="1159010" cy="531704"/>
            </a:xfrm>
          </p:grpSpPr>
          <p:cxnSp>
            <p:nvCxnSpPr>
              <p:cNvPr id="129" name="直接连接符 128"/>
              <p:cNvCxnSpPr/>
              <p:nvPr/>
            </p:nvCxnSpPr>
            <p:spPr>
              <a:xfrm>
                <a:off x="2553492" y="2325714"/>
                <a:ext cx="0" cy="526135"/>
              </a:xfrm>
              <a:prstGeom prst="line">
                <a:avLst/>
              </a:prstGeom>
              <a:noFill/>
              <a:ln w="2222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 flipH="1">
                <a:off x="1394482" y="2857418"/>
                <a:ext cx="1159010" cy="0"/>
              </a:xfrm>
              <a:prstGeom prst="line">
                <a:avLst/>
              </a:prstGeom>
              <a:noFill/>
              <a:ln w="2222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4" name="流程图: 延期 123"/>
            <p:cNvSpPr/>
            <p:nvPr/>
          </p:nvSpPr>
          <p:spPr>
            <a:xfrm>
              <a:off x="10410504" y="2157152"/>
              <a:ext cx="264527" cy="214301"/>
            </a:xfrm>
            <a:prstGeom prst="flowChartDelay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125" name="组合 124"/>
            <p:cNvGrpSpPr/>
            <p:nvPr/>
          </p:nvGrpSpPr>
          <p:grpSpPr>
            <a:xfrm>
              <a:off x="4516238" y="3087696"/>
              <a:ext cx="1166532" cy="3362344"/>
              <a:chOff x="1239056" y="2754720"/>
              <a:chExt cx="7791499" cy="1918806"/>
            </a:xfrm>
          </p:grpSpPr>
          <p:cxnSp>
            <p:nvCxnSpPr>
              <p:cNvPr id="126" name="直接连接符 125"/>
              <p:cNvCxnSpPr/>
              <p:nvPr/>
            </p:nvCxnSpPr>
            <p:spPr>
              <a:xfrm>
                <a:off x="1239056" y="2770734"/>
                <a:ext cx="0" cy="1900954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239056" y="2754720"/>
                <a:ext cx="2279270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239056" y="4673526"/>
                <a:ext cx="7791499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cxnSp>
        <p:nvCxnSpPr>
          <p:cNvPr id="245" name="直接连接符 244"/>
          <p:cNvCxnSpPr/>
          <p:nvPr/>
        </p:nvCxnSpPr>
        <p:spPr>
          <a:xfrm>
            <a:off x="6514352" y="4046036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接连接符 245"/>
          <p:cNvCxnSpPr/>
          <p:nvPr/>
        </p:nvCxnSpPr>
        <p:spPr>
          <a:xfrm>
            <a:off x="6514352" y="3823170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直接连接符 246"/>
          <p:cNvCxnSpPr/>
          <p:nvPr/>
        </p:nvCxnSpPr>
        <p:spPr>
          <a:xfrm>
            <a:off x="5106947" y="4851653"/>
            <a:ext cx="105405" cy="0"/>
          </a:xfrm>
          <a:prstGeom prst="line">
            <a:avLst/>
          </a:prstGeom>
          <a:ln w="7620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矩形 247"/>
          <p:cNvSpPr/>
          <p:nvPr/>
        </p:nvSpPr>
        <p:spPr>
          <a:xfrm>
            <a:off x="2337325" y="3601963"/>
            <a:ext cx="828857" cy="1259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49" name="矩形 248"/>
          <p:cNvSpPr/>
          <p:nvPr/>
        </p:nvSpPr>
        <p:spPr>
          <a:xfrm>
            <a:off x="1180646" y="3716340"/>
            <a:ext cx="236207" cy="434316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50" name="矩形 249"/>
          <p:cNvSpPr/>
          <p:nvPr/>
        </p:nvSpPr>
        <p:spPr>
          <a:xfrm>
            <a:off x="1121838" y="3677693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1" name="矩形 250"/>
          <p:cNvSpPr/>
          <p:nvPr/>
        </p:nvSpPr>
        <p:spPr>
          <a:xfrm>
            <a:off x="4586109" y="1220061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4099367" y="2460548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3" name="矩形 252"/>
          <p:cNvSpPr/>
          <p:nvPr/>
        </p:nvSpPr>
        <p:spPr>
          <a:xfrm>
            <a:off x="4153840" y="2668649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4" name="任意多边形: 形状 50"/>
          <p:cNvSpPr/>
          <p:nvPr/>
        </p:nvSpPr>
        <p:spPr>
          <a:xfrm>
            <a:off x="5036880" y="3103564"/>
            <a:ext cx="0" cy="1581064"/>
          </a:xfrm>
          <a:custGeom>
            <a:avLst/>
            <a:gdLst>
              <a:gd name="connsiteX0" fmla="*/ 0 w 0"/>
              <a:gd name="connsiteY0" fmla="*/ 0 h 1581150"/>
              <a:gd name="connsiteX1" fmla="*/ 0 w 0"/>
              <a:gd name="connsiteY1" fmla="*/ 158115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55" name="直接连接符 254"/>
          <p:cNvCxnSpPr/>
          <p:nvPr/>
        </p:nvCxnSpPr>
        <p:spPr>
          <a:xfrm flipH="1">
            <a:off x="10034425" y="1899309"/>
            <a:ext cx="202696" cy="0"/>
          </a:xfrm>
          <a:prstGeom prst="line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6" name="直接连接符 255"/>
          <p:cNvCxnSpPr/>
          <p:nvPr/>
        </p:nvCxnSpPr>
        <p:spPr>
          <a:xfrm flipH="1">
            <a:off x="9645808" y="1954073"/>
            <a:ext cx="14395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直接连接符 256"/>
          <p:cNvCxnSpPr/>
          <p:nvPr/>
        </p:nvCxnSpPr>
        <p:spPr>
          <a:xfrm flipV="1">
            <a:off x="1424238" y="3939046"/>
            <a:ext cx="4015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直接连接符 257"/>
          <p:cNvCxnSpPr/>
          <p:nvPr/>
        </p:nvCxnSpPr>
        <p:spPr>
          <a:xfrm>
            <a:off x="2020070" y="4051119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流程图: 手动操作 258"/>
          <p:cNvSpPr/>
          <p:nvPr/>
        </p:nvSpPr>
        <p:spPr>
          <a:xfrm rot="16200000">
            <a:off x="1683258" y="3936693"/>
            <a:ext cx="466170" cy="197936"/>
          </a:xfrm>
          <a:prstGeom prst="flowChartManualOperation">
            <a:avLst/>
          </a:prstGeom>
          <a:solidFill>
            <a:srgbClr val="FFFFFF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60" name="矩形 259"/>
          <p:cNvSpPr/>
          <p:nvPr/>
        </p:nvSpPr>
        <p:spPr>
          <a:xfrm>
            <a:off x="1780981" y="3770401"/>
            <a:ext cx="274434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400" dirty="0">
              <a:solidFill>
                <a:srgbClr val="0066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1" name="直接连接符 260"/>
          <p:cNvCxnSpPr/>
          <p:nvPr/>
        </p:nvCxnSpPr>
        <p:spPr>
          <a:xfrm>
            <a:off x="2024639" y="4042358"/>
            <a:ext cx="30529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2" name="矩形 261"/>
          <p:cNvSpPr/>
          <p:nvPr/>
        </p:nvSpPr>
        <p:spPr>
          <a:xfrm>
            <a:off x="1862465" y="4138334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3" name="矩形 262"/>
          <p:cNvSpPr/>
          <p:nvPr/>
        </p:nvSpPr>
        <p:spPr>
          <a:xfrm>
            <a:off x="2521677" y="3573037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4" name="矩形 263"/>
          <p:cNvSpPr/>
          <p:nvPr/>
        </p:nvSpPr>
        <p:spPr>
          <a:xfrm>
            <a:off x="2789108" y="3772653"/>
            <a:ext cx="4347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5" name="矩形 264"/>
          <p:cNvSpPr/>
          <p:nvPr/>
        </p:nvSpPr>
        <p:spPr>
          <a:xfrm>
            <a:off x="2321398" y="3855199"/>
            <a:ext cx="31451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" name="矩形 265"/>
          <p:cNvSpPr/>
          <p:nvPr/>
        </p:nvSpPr>
        <p:spPr>
          <a:xfrm>
            <a:off x="2334397" y="4162930"/>
            <a:ext cx="8883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Memory</a:t>
            </a:r>
            <a:endParaRPr lang="zh-CN" altLang="en-US" sz="1325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67" name="矩形 266"/>
          <p:cNvSpPr/>
          <p:nvPr/>
        </p:nvSpPr>
        <p:spPr>
          <a:xfrm>
            <a:off x="2304758" y="4496467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8" name="矩形 267"/>
          <p:cNvSpPr/>
          <p:nvPr/>
        </p:nvSpPr>
        <p:spPr>
          <a:xfrm>
            <a:off x="3741004" y="3680957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9" name="矩形 268"/>
          <p:cNvSpPr/>
          <p:nvPr/>
        </p:nvSpPr>
        <p:spPr>
          <a:xfrm>
            <a:off x="3742028" y="4716890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0" name="矩形 269"/>
          <p:cNvSpPr/>
          <p:nvPr/>
        </p:nvSpPr>
        <p:spPr>
          <a:xfrm>
            <a:off x="4165172" y="5609748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1" name="矩形 270"/>
          <p:cNvSpPr/>
          <p:nvPr/>
        </p:nvSpPr>
        <p:spPr>
          <a:xfrm>
            <a:off x="4116941" y="4374865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2" name="矩形 271"/>
          <p:cNvSpPr/>
          <p:nvPr/>
        </p:nvSpPr>
        <p:spPr>
          <a:xfrm>
            <a:off x="4162851" y="3824135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3" name="矩形 272"/>
          <p:cNvSpPr/>
          <p:nvPr/>
        </p:nvSpPr>
        <p:spPr>
          <a:xfrm>
            <a:off x="4163890" y="3606265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4" name="直接连接符 273"/>
          <p:cNvCxnSpPr/>
          <p:nvPr/>
        </p:nvCxnSpPr>
        <p:spPr>
          <a:xfrm>
            <a:off x="4206890" y="3824284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直接连接符 274"/>
          <p:cNvCxnSpPr/>
          <p:nvPr/>
        </p:nvCxnSpPr>
        <p:spPr>
          <a:xfrm>
            <a:off x="4206890" y="4030096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直接连接符 275"/>
          <p:cNvCxnSpPr>
            <a:endCxn id="311" idx="1"/>
          </p:cNvCxnSpPr>
          <p:nvPr/>
        </p:nvCxnSpPr>
        <p:spPr>
          <a:xfrm>
            <a:off x="3175689" y="3920716"/>
            <a:ext cx="4015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直接连接符 276"/>
          <p:cNvCxnSpPr/>
          <p:nvPr/>
        </p:nvCxnSpPr>
        <p:spPr>
          <a:xfrm>
            <a:off x="4210340" y="2884710"/>
            <a:ext cx="3238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直接连接符 277"/>
          <p:cNvCxnSpPr/>
          <p:nvPr/>
        </p:nvCxnSpPr>
        <p:spPr>
          <a:xfrm>
            <a:off x="3785192" y="3937281"/>
            <a:ext cx="421697" cy="0"/>
          </a:xfrm>
          <a:prstGeom prst="line">
            <a:avLst/>
          </a:prstGeom>
          <a:ln w="7620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直接连接符 278"/>
          <p:cNvCxnSpPr/>
          <p:nvPr/>
        </p:nvCxnSpPr>
        <p:spPr>
          <a:xfrm>
            <a:off x="3780364" y="4968023"/>
            <a:ext cx="116681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矩形 279"/>
          <p:cNvSpPr/>
          <p:nvPr/>
        </p:nvSpPr>
        <p:spPr>
          <a:xfrm>
            <a:off x="6920028" y="3574298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81" name="矩形 280"/>
          <p:cNvSpPr/>
          <p:nvPr/>
        </p:nvSpPr>
        <p:spPr>
          <a:xfrm>
            <a:off x="6452865" y="5543166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2" name="直接连接符 281"/>
          <p:cNvCxnSpPr/>
          <p:nvPr/>
        </p:nvCxnSpPr>
        <p:spPr>
          <a:xfrm>
            <a:off x="6985956" y="3831415"/>
            <a:ext cx="768407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直接连接符 282"/>
          <p:cNvCxnSpPr/>
          <p:nvPr/>
        </p:nvCxnSpPr>
        <p:spPr>
          <a:xfrm>
            <a:off x="7853319" y="4245742"/>
            <a:ext cx="2173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4" name="矩形 283"/>
          <p:cNvSpPr/>
          <p:nvPr/>
        </p:nvSpPr>
        <p:spPr>
          <a:xfrm>
            <a:off x="7588458" y="4085901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5" name="直接连接符 284"/>
          <p:cNvCxnSpPr/>
          <p:nvPr/>
        </p:nvCxnSpPr>
        <p:spPr>
          <a:xfrm>
            <a:off x="8522434" y="4351000"/>
            <a:ext cx="436538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矩形 285"/>
          <p:cNvSpPr/>
          <p:nvPr/>
        </p:nvSpPr>
        <p:spPr>
          <a:xfrm>
            <a:off x="7633687" y="5081483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7" name="任意多边形: 形状 192"/>
          <p:cNvSpPr/>
          <p:nvPr/>
        </p:nvSpPr>
        <p:spPr>
          <a:xfrm flipV="1">
            <a:off x="7952295" y="3650646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-1" fmla="*/ 0 w 914400"/>
              <a:gd name="connsiteY0-2" fmla="*/ 0 h 107950"/>
              <a:gd name="connsiteX1-3" fmla="*/ 831850 w 914400"/>
              <a:gd name="connsiteY1-4" fmla="*/ 0 h 107950"/>
              <a:gd name="connsiteX2-5" fmla="*/ 831850 w 914400"/>
              <a:gd name="connsiteY2-6" fmla="*/ 107950 h 107950"/>
              <a:gd name="connsiteX3-7" fmla="*/ 914400 w 914400"/>
              <a:gd name="connsiteY3-8" fmla="*/ 104775 h 107950"/>
              <a:gd name="connsiteX0-9" fmla="*/ 0 w 839397"/>
              <a:gd name="connsiteY0-10" fmla="*/ 0 h 107950"/>
              <a:gd name="connsiteX1-11" fmla="*/ 831850 w 839397"/>
              <a:gd name="connsiteY1-12" fmla="*/ 0 h 107950"/>
              <a:gd name="connsiteX2-13" fmla="*/ 831850 w 839397"/>
              <a:gd name="connsiteY2-14" fmla="*/ 107950 h 107950"/>
              <a:gd name="connsiteX3-15" fmla="*/ 838200 w 839397"/>
              <a:gd name="connsiteY3-16" fmla="*/ 97155 h 107950"/>
              <a:gd name="connsiteX0-17" fmla="*/ 0 w 839397"/>
              <a:gd name="connsiteY0-18" fmla="*/ 0 h 107950"/>
              <a:gd name="connsiteX1-19" fmla="*/ 831850 w 839397"/>
              <a:gd name="connsiteY1-20" fmla="*/ 0 h 107950"/>
              <a:gd name="connsiteX2-21" fmla="*/ 831850 w 839397"/>
              <a:gd name="connsiteY2-22" fmla="*/ 107950 h 107950"/>
              <a:gd name="connsiteX3-23" fmla="*/ 838200 w 839397"/>
              <a:gd name="connsiteY3-24" fmla="*/ 20955 h 107950"/>
              <a:gd name="connsiteX0-25" fmla="*/ 0 w 831850"/>
              <a:gd name="connsiteY0-26" fmla="*/ 0 h 107950"/>
              <a:gd name="connsiteX1-27" fmla="*/ 831850 w 831850"/>
              <a:gd name="connsiteY1-28" fmla="*/ 0 h 107950"/>
              <a:gd name="connsiteX2-29" fmla="*/ 831850 w 831850"/>
              <a:gd name="connsiteY2-30" fmla="*/ 107950 h 107950"/>
              <a:gd name="connsiteX0-31" fmla="*/ 0 w 831850"/>
              <a:gd name="connsiteY0-32" fmla="*/ 0 h 69850"/>
              <a:gd name="connsiteX1-33" fmla="*/ 831850 w 831850"/>
              <a:gd name="connsiteY1-34" fmla="*/ 0 h 69850"/>
              <a:gd name="connsiteX2-35" fmla="*/ 831850 w 831850"/>
              <a:gd name="connsiteY2-36" fmla="*/ 69850 h 69850"/>
              <a:gd name="connsiteX0-37" fmla="*/ 0 w 831850"/>
              <a:gd name="connsiteY0-38" fmla="*/ 0 h 0"/>
              <a:gd name="connsiteX1-39" fmla="*/ 831850 w 831850"/>
              <a:gd name="connsiteY1-40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88" name="矩形 287"/>
          <p:cNvSpPr/>
          <p:nvPr/>
        </p:nvSpPr>
        <p:spPr>
          <a:xfrm>
            <a:off x="8439564" y="3432971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9" name="矩形 288"/>
          <p:cNvSpPr/>
          <p:nvPr/>
        </p:nvSpPr>
        <p:spPr>
          <a:xfrm>
            <a:off x="8464942" y="4332114"/>
            <a:ext cx="543739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0" name="矩形 289"/>
          <p:cNvSpPr/>
          <p:nvPr/>
        </p:nvSpPr>
        <p:spPr>
          <a:xfrm>
            <a:off x="9104007" y="3525658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1" name="矩形 290"/>
          <p:cNvSpPr/>
          <p:nvPr/>
        </p:nvSpPr>
        <p:spPr>
          <a:xfrm>
            <a:off x="9348145" y="4073553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2" name="直接连接符 291"/>
          <p:cNvCxnSpPr/>
          <p:nvPr/>
        </p:nvCxnSpPr>
        <p:spPr>
          <a:xfrm>
            <a:off x="10344676" y="4073927"/>
            <a:ext cx="64927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直接连接符 292"/>
          <p:cNvCxnSpPr/>
          <p:nvPr/>
        </p:nvCxnSpPr>
        <p:spPr>
          <a:xfrm>
            <a:off x="4384763" y="4374162"/>
            <a:ext cx="139609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直接连接符 293"/>
          <p:cNvCxnSpPr/>
          <p:nvPr/>
        </p:nvCxnSpPr>
        <p:spPr>
          <a:xfrm>
            <a:off x="4206889" y="4585789"/>
            <a:ext cx="323831" cy="0"/>
          </a:xfrm>
          <a:prstGeom prst="line">
            <a:avLst/>
          </a:prstGeom>
          <a:ln w="7620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直接连接符 294"/>
          <p:cNvCxnSpPr/>
          <p:nvPr/>
        </p:nvCxnSpPr>
        <p:spPr>
          <a:xfrm>
            <a:off x="4682977" y="4451089"/>
            <a:ext cx="524612" cy="0"/>
          </a:xfrm>
          <a:prstGeom prst="line">
            <a:avLst/>
          </a:prstGeom>
          <a:ln w="7620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1" name="Group 1"/>
          <p:cNvGrpSpPr/>
          <p:nvPr/>
        </p:nvGrpSpPr>
        <p:grpSpPr>
          <a:xfrm>
            <a:off x="10209010" y="1745641"/>
            <a:ext cx="259246" cy="192503"/>
            <a:chOff x="3990332" y="3048832"/>
            <a:chExt cx="1009448" cy="723602"/>
          </a:xfrm>
        </p:grpSpPr>
        <p:sp>
          <p:nvSpPr>
            <p:cNvPr id="302" name="Stored Data 71"/>
            <p:cNvSpPr/>
            <p:nvPr/>
          </p:nvSpPr>
          <p:spPr>
            <a:xfrm rot="10800000">
              <a:off x="3997590" y="3048854"/>
              <a:ext cx="1002190" cy="72358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5183 w 10000"/>
                <a:gd name="connsiteY0-366" fmla="*/ 44 h 10000"/>
                <a:gd name="connsiteX1-367" fmla="*/ 10000 w 10000"/>
                <a:gd name="connsiteY1-368" fmla="*/ 0 h 10000"/>
                <a:gd name="connsiteX2-369" fmla="*/ 8935 w 10000"/>
                <a:gd name="connsiteY2-370" fmla="*/ 4956 h 10000"/>
                <a:gd name="connsiteX3-371" fmla="*/ 9999 w 10000"/>
                <a:gd name="connsiteY3-372" fmla="*/ 10000 h 10000"/>
                <a:gd name="connsiteX4-373" fmla="*/ 5183 w 10000"/>
                <a:gd name="connsiteY4-374" fmla="*/ 9912 h 10000"/>
                <a:gd name="connsiteX5-375" fmla="*/ 0 w 10000"/>
                <a:gd name="connsiteY5-376" fmla="*/ 5043 h 10000"/>
                <a:gd name="connsiteX6-377" fmla="*/ 5183 w 10000"/>
                <a:gd name="connsiteY6-378" fmla="*/ 44 h 10000"/>
                <a:gd name="connsiteX0-379" fmla="*/ 5183 w 10000"/>
                <a:gd name="connsiteY0-380" fmla="*/ 44 h 10000"/>
                <a:gd name="connsiteX1-381" fmla="*/ 10000 w 10000"/>
                <a:gd name="connsiteY1-382" fmla="*/ 0 h 10000"/>
                <a:gd name="connsiteX2-383" fmla="*/ 8935 w 10000"/>
                <a:gd name="connsiteY2-384" fmla="*/ 4956 h 10000"/>
                <a:gd name="connsiteX3-385" fmla="*/ 9999 w 10000"/>
                <a:gd name="connsiteY3-386" fmla="*/ 10000 h 10000"/>
                <a:gd name="connsiteX4-387" fmla="*/ 5183 w 10000"/>
                <a:gd name="connsiteY4-388" fmla="*/ 9912 h 10000"/>
                <a:gd name="connsiteX5-389" fmla="*/ 0 w 10000"/>
                <a:gd name="connsiteY5-390" fmla="*/ 5043 h 10000"/>
                <a:gd name="connsiteX6-391" fmla="*/ 5183 w 10000"/>
                <a:gd name="connsiteY6-392" fmla="*/ 44 h 10000"/>
                <a:gd name="connsiteX0-393" fmla="*/ 8935 w 10000"/>
                <a:gd name="connsiteY0-394" fmla="*/ 4956 h 10000"/>
                <a:gd name="connsiteX1-395" fmla="*/ 9999 w 10000"/>
                <a:gd name="connsiteY1-396" fmla="*/ 10000 h 10000"/>
                <a:gd name="connsiteX2-397" fmla="*/ 5183 w 10000"/>
                <a:gd name="connsiteY2-398" fmla="*/ 9912 h 10000"/>
                <a:gd name="connsiteX3-399" fmla="*/ 0 w 10000"/>
                <a:gd name="connsiteY3-400" fmla="*/ 5043 h 10000"/>
                <a:gd name="connsiteX4-401" fmla="*/ 5183 w 10000"/>
                <a:gd name="connsiteY4-402" fmla="*/ 44 h 10000"/>
                <a:gd name="connsiteX5-403" fmla="*/ 10000 w 10000"/>
                <a:gd name="connsiteY5-404" fmla="*/ 0 h 10000"/>
                <a:gd name="connsiteX6-405" fmla="*/ 9841 w 10000"/>
                <a:gd name="connsiteY6-406" fmla="*/ 6220 h 10000"/>
                <a:gd name="connsiteX0-407" fmla="*/ 8935 w 10000"/>
                <a:gd name="connsiteY0-408" fmla="*/ 4956 h 10000"/>
                <a:gd name="connsiteX1-409" fmla="*/ 9999 w 10000"/>
                <a:gd name="connsiteY1-410" fmla="*/ 10000 h 10000"/>
                <a:gd name="connsiteX2-411" fmla="*/ 5183 w 10000"/>
                <a:gd name="connsiteY2-412" fmla="*/ 9912 h 10000"/>
                <a:gd name="connsiteX3-413" fmla="*/ 0 w 10000"/>
                <a:gd name="connsiteY3-414" fmla="*/ 5043 h 10000"/>
                <a:gd name="connsiteX4-415" fmla="*/ 5183 w 10000"/>
                <a:gd name="connsiteY4-416" fmla="*/ 44 h 10000"/>
                <a:gd name="connsiteX5-417" fmla="*/ 10000 w 10000"/>
                <a:gd name="connsiteY5-418" fmla="*/ 0 h 10000"/>
                <a:gd name="connsiteX0-419" fmla="*/ 9999 w 10000"/>
                <a:gd name="connsiteY0-420" fmla="*/ 10000 h 10000"/>
                <a:gd name="connsiteX1-421" fmla="*/ 5183 w 10000"/>
                <a:gd name="connsiteY1-422" fmla="*/ 9912 h 10000"/>
                <a:gd name="connsiteX2-423" fmla="*/ 0 w 10000"/>
                <a:gd name="connsiteY2-424" fmla="*/ 5043 h 10000"/>
                <a:gd name="connsiteX3-425" fmla="*/ 5183 w 10000"/>
                <a:gd name="connsiteY3-426" fmla="*/ 44 h 10000"/>
                <a:gd name="connsiteX4-427" fmla="*/ 10000 w 10000"/>
                <a:gd name="connsiteY4-428" fmla="*/ 0 h 10000"/>
                <a:gd name="connsiteX0-429" fmla="*/ 8536 w 8537"/>
                <a:gd name="connsiteY0-430" fmla="*/ 10000 h 10000"/>
                <a:gd name="connsiteX1-431" fmla="*/ 3720 w 8537"/>
                <a:gd name="connsiteY1-432" fmla="*/ 9912 h 10000"/>
                <a:gd name="connsiteX2-433" fmla="*/ 0 w 8537"/>
                <a:gd name="connsiteY2-434" fmla="*/ 4793 h 10000"/>
                <a:gd name="connsiteX3-435" fmla="*/ 3720 w 8537"/>
                <a:gd name="connsiteY3-436" fmla="*/ 44 h 10000"/>
                <a:gd name="connsiteX4-437" fmla="*/ 8537 w 8537"/>
                <a:gd name="connsiteY4-438" fmla="*/ 0 h 10000"/>
                <a:gd name="connsiteX0-439" fmla="*/ 10342 w 10343"/>
                <a:gd name="connsiteY0-440" fmla="*/ 10000 h 10000"/>
                <a:gd name="connsiteX1-441" fmla="*/ 4701 w 10343"/>
                <a:gd name="connsiteY1-442" fmla="*/ 9912 h 10000"/>
                <a:gd name="connsiteX2-443" fmla="*/ 0 w 10343"/>
                <a:gd name="connsiteY2-444" fmla="*/ 4543 h 10000"/>
                <a:gd name="connsiteX3-445" fmla="*/ 4701 w 10343"/>
                <a:gd name="connsiteY3-446" fmla="*/ 44 h 10000"/>
                <a:gd name="connsiteX4-447" fmla="*/ 10343 w 10343"/>
                <a:gd name="connsiteY4-448" fmla="*/ 0 h 10000"/>
                <a:gd name="connsiteX0-449" fmla="*/ 9771 w 9772"/>
                <a:gd name="connsiteY0-450" fmla="*/ 10000 h 10000"/>
                <a:gd name="connsiteX1-451" fmla="*/ 4130 w 9772"/>
                <a:gd name="connsiteY1-452" fmla="*/ 9912 h 10000"/>
                <a:gd name="connsiteX2-453" fmla="*/ 0 w 9772"/>
                <a:gd name="connsiteY2-454" fmla="*/ 4917 h 10000"/>
                <a:gd name="connsiteX3-455" fmla="*/ 4130 w 9772"/>
                <a:gd name="connsiteY3-456" fmla="*/ 44 h 10000"/>
                <a:gd name="connsiteX4-457" fmla="*/ 9772 w 9772"/>
                <a:gd name="connsiteY4-45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72" h="10000">
                  <a:moveTo>
                    <a:pt x="9771" y="10000"/>
                  </a:moveTo>
                  <a:lnTo>
                    <a:pt x="4130" y="9912"/>
                  </a:lnTo>
                  <a:cubicBezTo>
                    <a:pt x="1643" y="9824"/>
                    <a:pt x="0" y="6562"/>
                    <a:pt x="0" y="4917"/>
                  </a:cubicBezTo>
                  <a:cubicBezTo>
                    <a:pt x="0" y="3272"/>
                    <a:pt x="1531" y="220"/>
                    <a:pt x="4130" y="44"/>
                  </a:cubicBezTo>
                  <a:lnTo>
                    <a:pt x="9772" y="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  <p:sp>
          <p:nvSpPr>
            <p:cNvPr id="303" name="Stored Data 71"/>
            <p:cNvSpPr/>
            <p:nvPr/>
          </p:nvSpPr>
          <p:spPr>
            <a:xfrm rot="10800000">
              <a:off x="3990332" y="3048832"/>
              <a:ext cx="167778" cy="723601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603 w 5420"/>
                <a:gd name="connsiteY0-366" fmla="*/ 44 h 10000"/>
                <a:gd name="connsiteX1-367" fmla="*/ 5420 w 5420"/>
                <a:gd name="connsiteY1-368" fmla="*/ 0 h 10000"/>
                <a:gd name="connsiteX2-369" fmla="*/ 4355 w 5420"/>
                <a:gd name="connsiteY2-370" fmla="*/ 4956 h 10000"/>
                <a:gd name="connsiteX3-371" fmla="*/ 5419 w 5420"/>
                <a:gd name="connsiteY3-372" fmla="*/ 10000 h 10000"/>
                <a:gd name="connsiteX4-373" fmla="*/ 603 w 5420"/>
                <a:gd name="connsiteY4-374" fmla="*/ 9912 h 10000"/>
                <a:gd name="connsiteX5-375" fmla="*/ 603 w 5420"/>
                <a:gd name="connsiteY5-376" fmla="*/ 44 h 10000"/>
                <a:gd name="connsiteX0-377" fmla="*/ 1112 w 9999"/>
                <a:gd name="connsiteY0-378" fmla="*/ 9912 h 11176"/>
                <a:gd name="connsiteX1-379" fmla="*/ 1112 w 9999"/>
                <a:gd name="connsiteY1-380" fmla="*/ 44 h 11176"/>
                <a:gd name="connsiteX2-381" fmla="*/ 9999 w 9999"/>
                <a:gd name="connsiteY2-382" fmla="*/ 0 h 11176"/>
                <a:gd name="connsiteX3-383" fmla="*/ 8034 w 9999"/>
                <a:gd name="connsiteY3-384" fmla="*/ 4956 h 11176"/>
                <a:gd name="connsiteX4-385" fmla="*/ 9997 w 9999"/>
                <a:gd name="connsiteY4-386" fmla="*/ 10000 h 11176"/>
                <a:gd name="connsiteX5-387" fmla="*/ 2783 w 9999"/>
                <a:gd name="connsiteY5-388" fmla="*/ 11176 h 11176"/>
                <a:gd name="connsiteX0-389" fmla="*/ 1112 w 10000"/>
                <a:gd name="connsiteY0-390" fmla="*/ 8869 h 8948"/>
                <a:gd name="connsiteX1-391" fmla="*/ 1112 w 10000"/>
                <a:gd name="connsiteY1-392" fmla="*/ 39 h 8948"/>
                <a:gd name="connsiteX2-393" fmla="*/ 10000 w 10000"/>
                <a:gd name="connsiteY2-394" fmla="*/ 0 h 8948"/>
                <a:gd name="connsiteX3-395" fmla="*/ 8035 w 10000"/>
                <a:gd name="connsiteY3-396" fmla="*/ 4435 h 8948"/>
                <a:gd name="connsiteX4-397" fmla="*/ 9998 w 10000"/>
                <a:gd name="connsiteY4-398" fmla="*/ 8948 h 8948"/>
                <a:gd name="connsiteX0-399" fmla="*/ 0 w 8888"/>
                <a:gd name="connsiteY0-400" fmla="*/ 44 h 10000"/>
                <a:gd name="connsiteX1-401" fmla="*/ 8888 w 8888"/>
                <a:gd name="connsiteY1-402" fmla="*/ 0 h 10000"/>
                <a:gd name="connsiteX2-403" fmla="*/ 6923 w 8888"/>
                <a:gd name="connsiteY2-404" fmla="*/ 4956 h 10000"/>
                <a:gd name="connsiteX3-405" fmla="*/ 8886 w 8888"/>
                <a:gd name="connsiteY3-406" fmla="*/ 10000 h 10000"/>
                <a:gd name="connsiteX0-407" fmla="*/ 2211 w 2211"/>
                <a:gd name="connsiteY0-408" fmla="*/ 0 h 10000"/>
                <a:gd name="connsiteX1-409" fmla="*/ 0 w 2211"/>
                <a:gd name="connsiteY1-410" fmla="*/ 4956 h 10000"/>
                <a:gd name="connsiteX2-411" fmla="*/ 2209 w 2211"/>
                <a:gd name="connsiteY2-412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11" h="10000">
                  <a:moveTo>
                    <a:pt x="2211" y="0"/>
                  </a:moveTo>
                  <a:cubicBezTo>
                    <a:pt x="739" y="0"/>
                    <a:pt x="0" y="3289"/>
                    <a:pt x="0" y="4956"/>
                  </a:cubicBezTo>
                  <a:cubicBezTo>
                    <a:pt x="0" y="6622"/>
                    <a:pt x="737" y="10000"/>
                    <a:pt x="2209" y="10000"/>
                  </a:cubicBez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</p:grpSp>
      <p:grpSp>
        <p:nvGrpSpPr>
          <p:cNvPr id="304" name="组合 303"/>
          <p:cNvGrpSpPr/>
          <p:nvPr/>
        </p:nvGrpSpPr>
        <p:grpSpPr>
          <a:xfrm>
            <a:off x="4906029" y="4608063"/>
            <a:ext cx="274434" cy="522964"/>
            <a:chOff x="4311617" y="4168879"/>
            <a:chExt cx="274449" cy="522993"/>
          </a:xfrm>
        </p:grpSpPr>
        <p:sp>
          <p:nvSpPr>
            <p:cNvPr id="305" name="流程图: 手动操作 304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06" name="矩形 305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07" name="矩形 306"/>
          <p:cNvSpPr/>
          <p:nvPr/>
        </p:nvSpPr>
        <p:spPr>
          <a:xfrm>
            <a:off x="4655263" y="3599698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08" name="矩形 307"/>
          <p:cNvSpPr/>
          <p:nvPr/>
        </p:nvSpPr>
        <p:spPr>
          <a:xfrm>
            <a:off x="4655263" y="3817128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09" name="矩形 308"/>
          <p:cNvSpPr/>
          <p:nvPr/>
        </p:nvSpPr>
        <p:spPr>
          <a:xfrm>
            <a:off x="4221223" y="4553468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10" name="组合 309"/>
          <p:cNvGrpSpPr/>
          <p:nvPr/>
        </p:nvGrpSpPr>
        <p:grpSpPr>
          <a:xfrm>
            <a:off x="3462671" y="3676260"/>
            <a:ext cx="452368" cy="769280"/>
            <a:chOff x="3743887" y="4137343"/>
            <a:chExt cx="477107" cy="811350"/>
          </a:xfrm>
        </p:grpSpPr>
        <p:sp>
          <p:nvSpPr>
            <p:cNvPr id="311" name="矩形 310"/>
            <p:cNvSpPr/>
            <p:nvPr/>
          </p:nvSpPr>
          <p:spPr>
            <a:xfrm>
              <a:off x="3864682" y="4179616"/>
              <a:ext cx="217163" cy="431104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12" name="矩形 311"/>
            <p:cNvSpPr/>
            <p:nvPr/>
          </p:nvSpPr>
          <p:spPr>
            <a:xfrm>
              <a:off x="3785987" y="4137343"/>
              <a:ext cx="394263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13" name="组合 312"/>
            <p:cNvGrpSpPr/>
            <p:nvPr/>
          </p:nvGrpSpPr>
          <p:grpSpPr>
            <a:xfrm>
              <a:off x="3743887" y="4475965"/>
              <a:ext cx="477107" cy="472728"/>
              <a:chOff x="3743887" y="4293594"/>
              <a:chExt cx="477107" cy="472728"/>
            </a:xfrm>
          </p:grpSpPr>
          <p:grpSp>
            <p:nvGrpSpPr>
              <p:cNvPr id="314" name="组合 313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316" name="直接连接符 315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7" name="矩形 316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15" name="等腰三角形 314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318" name="组合 317"/>
          <p:cNvGrpSpPr/>
          <p:nvPr/>
        </p:nvGrpSpPr>
        <p:grpSpPr>
          <a:xfrm>
            <a:off x="3462672" y="5185137"/>
            <a:ext cx="452368" cy="309024"/>
            <a:chOff x="2146087" y="4862847"/>
            <a:chExt cx="452393" cy="309040"/>
          </a:xfrm>
        </p:grpSpPr>
        <p:cxnSp>
          <p:nvCxnSpPr>
            <p:cNvPr id="319" name="直接连接符 318"/>
            <p:cNvCxnSpPr/>
            <p:nvPr/>
          </p:nvCxnSpPr>
          <p:spPr>
            <a:xfrm flipV="1">
              <a:off x="2364748" y="4862847"/>
              <a:ext cx="0" cy="104775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0" name="矩形 319"/>
            <p:cNvSpPr/>
            <p:nvPr/>
          </p:nvSpPr>
          <p:spPr>
            <a:xfrm>
              <a:off x="2146087" y="4910263"/>
              <a:ext cx="452393" cy="2616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21" name="组合 320"/>
          <p:cNvGrpSpPr/>
          <p:nvPr/>
        </p:nvGrpSpPr>
        <p:grpSpPr>
          <a:xfrm>
            <a:off x="1080399" y="4024982"/>
            <a:ext cx="452368" cy="448216"/>
            <a:chOff x="3743887" y="4293594"/>
            <a:chExt cx="477107" cy="472728"/>
          </a:xfrm>
          <a:solidFill>
            <a:srgbClr val="59B2FF"/>
          </a:solidFill>
        </p:grpSpPr>
        <p:grpSp>
          <p:nvGrpSpPr>
            <p:cNvPr id="322" name="组合 321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324" name="直接连接符 323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5" name="矩形 324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23" name="等腰三角形 322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326" name="组合 325"/>
          <p:cNvGrpSpPr/>
          <p:nvPr/>
        </p:nvGrpSpPr>
        <p:grpSpPr>
          <a:xfrm>
            <a:off x="2539352" y="4726782"/>
            <a:ext cx="452367" cy="463374"/>
            <a:chOff x="3743887" y="4293594"/>
            <a:chExt cx="477106" cy="451964"/>
          </a:xfrm>
          <a:solidFill>
            <a:srgbClr val="92D050"/>
          </a:solidFill>
        </p:grpSpPr>
        <p:grpSp>
          <p:nvGrpSpPr>
            <p:cNvPr id="327" name="组合 326"/>
            <p:cNvGrpSpPr/>
            <p:nvPr/>
          </p:nvGrpSpPr>
          <p:grpSpPr>
            <a:xfrm>
              <a:off x="3743887" y="4420795"/>
              <a:ext cx="477106" cy="324763"/>
              <a:chOff x="2146087" y="4844273"/>
              <a:chExt cx="452392" cy="307940"/>
            </a:xfrm>
            <a:grpFill/>
          </p:grpSpPr>
          <p:cxnSp>
            <p:nvCxnSpPr>
              <p:cNvPr id="329" name="直接连接符 328"/>
              <p:cNvCxnSpPr/>
              <p:nvPr/>
            </p:nvCxnSpPr>
            <p:spPr>
              <a:xfrm flipV="1">
                <a:off x="2364748" y="4844273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0" name="矩形 329"/>
              <p:cNvSpPr/>
              <p:nvPr/>
            </p:nvSpPr>
            <p:spPr>
              <a:xfrm>
                <a:off x="2146087" y="4910263"/>
                <a:ext cx="452392" cy="24195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28" name="等腰三角形 327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331" name="组合 330"/>
          <p:cNvGrpSpPr/>
          <p:nvPr/>
        </p:nvGrpSpPr>
        <p:grpSpPr>
          <a:xfrm>
            <a:off x="10009811" y="3870439"/>
            <a:ext cx="452368" cy="731749"/>
            <a:chOff x="10649077" y="4342141"/>
            <a:chExt cx="477107" cy="771766"/>
          </a:xfrm>
        </p:grpSpPr>
        <p:sp>
          <p:nvSpPr>
            <p:cNvPr id="332" name="矩形 331"/>
            <p:cNvSpPr/>
            <p:nvPr/>
          </p:nvSpPr>
          <p:spPr>
            <a:xfrm>
              <a:off x="10772314" y="4342141"/>
              <a:ext cx="217163" cy="432126"/>
            </a:xfrm>
            <a:prstGeom prst="rect">
              <a:avLst/>
            </a:prstGeom>
            <a:solidFill>
              <a:srgbClr val="FF66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  <a:latin typeface="Arial Black" panose="020B0A04020102020204" pitchFamily="34" charset="0"/>
                </a:rPr>
                <a:t>C</a:t>
              </a:r>
              <a:endParaRPr lang="zh-CN" altLang="en-US" sz="1100" dirty="0">
                <a:solidFill>
                  <a:schemeClr val="tx1"/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333" name="组合 332"/>
            <p:cNvGrpSpPr/>
            <p:nvPr/>
          </p:nvGrpSpPr>
          <p:grpSpPr>
            <a:xfrm>
              <a:off x="10649077" y="4648136"/>
              <a:ext cx="477107" cy="465771"/>
              <a:chOff x="3743887" y="4300551"/>
              <a:chExt cx="477107" cy="465771"/>
            </a:xfrm>
          </p:grpSpPr>
          <p:grpSp>
            <p:nvGrpSpPr>
              <p:cNvPr id="334" name="组合 333"/>
              <p:cNvGrpSpPr/>
              <p:nvPr/>
            </p:nvGrpSpPr>
            <p:grpSpPr>
              <a:xfrm>
                <a:off x="3743887" y="4440399"/>
                <a:ext cx="477107" cy="325923"/>
                <a:chOff x="2146087" y="4862847"/>
                <a:chExt cx="452393" cy="309039"/>
              </a:xfrm>
            </p:grpSpPr>
            <p:cxnSp>
              <p:nvCxnSpPr>
                <p:cNvPr id="336" name="直接连接符 335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7" name="矩形 336"/>
                <p:cNvSpPr/>
                <p:nvPr/>
              </p:nvSpPr>
              <p:spPr>
                <a:xfrm>
                  <a:off x="2146087" y="4910263"/>
                  <a:ext cx="452393" cy="26162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35" name="等腰三角形 334"/>
              <p:cNvSpPr/>
              <p:nvPr/>
            </p:nvSpPr>
            <p:spPr>
              <a:xfrm>
                <a:off x="3882552" y="4300551"/>
                <a:ext cx="201735" cy="126050"/>
              </a:xfrm>
              <a:prstGeom prst="triangle">
                <a:avLst/>
              </a:prstGeom>
              <a:solidFill>
                <a:srgbClr val="FF66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sp>
        <p:nvSpPr>
          <p:cNvPr id="343" name="矩形 342"/>
          <p:cNvSpPr/>
          <p:nvPr/>
        </p:nvSpPr>
        <p:spPr>
          <a:xfrm>
            <a:off x="3368706" y="3471676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44" name="矩形 343"/>
          <p:cNvSpPr/>
          <p:nvPr/>
        </p:nvSpPr>
        <p:spPr>
          <a:xfrm>
            <a:off x="3368367" y="4483627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45" name="矩形 344"/>
          <p:cNvSpPr/>
          <p:nvPr/>
        </p:nvSpPr>
        <p:spPr>
          <a:xfrm>
            <a:off x="3973378" y="1752603"/>
            <a:ext cx="55496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IorD</a:t>
            </a:r>
            <a:endParaRPr lang="zh-CN" altLang="en-US" sz="1325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46" name="矩形 345"/>
          <p:cNvSpPr/>
          <p:nvPr/>
        </p:nvSpPr>
        <p:spPr>
          <a:xfrm>
            <a:off x="3717000" y="2223634"/>
            <a:ext cx="83067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IRWrite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47" name="矩形 346"/>
          <p:cNvSpPr/>
          <p:nvPr/>
        </p:nvSpPr>
        <p:spPr>
          <a:xfrm>
            <a:off x="3454635" y="1981729"/>
            <a:ext cx="10807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MemWrite</a:t>
            </a:r>
            <a:endParaRPr lang="zh-CN" altLang="en-US" sz="1325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348" name="直接连接符 347"/>
          <p:cNvCxnSpPr/>
          <p:nvPr/>
        </p:nvCxnSpPr>
        <p:spPr>
          <a:xfrm flipV="1">
            <a:off x="4829249" y="1433641"/>
            <a:ext cx="0" cy="1047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矩形 348"/>
          <p:cNvSpPr/>
          <p:nvPr/>
        </p:nvSpPr>
        <p:spPr>
          <a:xfrm>
            <a:off x="5096794" y="1385086"/>
            <a:ext cx="8098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PCWrite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0" name="矩形 349"/>
          <p:cNvSpPr/>
          <p:nvPr/>
        </p:nvSpPr>
        <p:spPr>
          <a:xfrm>
            <a:off x="5096793" y="1594264"/>
            <a:ext cx="7120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Branch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1" name="矩形 350"/>
          <p:cNvSpPr/>
          <p:nvPr/>
        </p:nvSpPr>
        <p:spPr>
          <a:xfrm>
            <a:off x="5096794" y="1803441"/>
            <a:ext cx="6142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PCSrc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2" name="矩形 351"/>
          <p:cNvSpPr/>
          <p:nvPr/>
        </p:nvSpPr>
        <p:spPr>
          <a:xfrm>
            <a:off x="10718058" y="1587520"/>
            <a:ext cx="6046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PCEn</a:t>
            </a:r>
            <a:endParaRPr lang="zh-CN" altLang="en-US" sz="1325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53" name="组合 352"/>
          <p:cNvGrpSpPr/>
          <p:nvPr/>
        </p:nvGrpSpPr>
        <p:grpSpPr>
          <a:xfrm>
            <a:off x="4238309" y="2640151"/>
            <a:ext cx="1761296" cy="1617434"/>
            <a:chOff x="4561939" y="3044572"/>
            <a:chExt cx="1857617" cy="1705887"/>
          </a:xfrm>
        </p:grpSpPr>
        <p:sp>
          <p:nvSpPr>
            <p:cNvPr id="354" name="任意多边形: 形状 47"/>
            <p:cNvSpPr/>
            <p:nvPr/>
          </p:nvSpPr>
          <p:spPr>
            <a:xfrm>
              <a:off x="5519943" y="3315715"/>
              <a:ext cx="770143" cy="753401"/>
            </a:xfrm>
            <a:custGeom>
              <a:avLst/>
              <a:gdLst>
                <a:gd name="connsiteX0" fmla="*/ 0 w 730250"/>
                <a:gd name="connsiteY0" fmla="*/ 0 h 730250"/>
                <a:gd name="connsiteX1" fmla="*/ 730250 w 730250"/>
                <a:gd name="connsiteY1" fmla="*/ 0 h 730250"/>
                <a:gd name="connsiteX2" fmla="*/ 730250 w 730250"/>
                <a:gd name="connsiteY2" fmla="*/ 730250 h 730250"/>
                <a:gd name="connsiteX0-1" fmla="*/ 0 w 730250"/>
                <a:gd name="connsiteY0-2" fmla="*/ 0 h 714375"/>
                <a:gd name="connsiteX1-3" fmla="*/ 730250 w 730250"/>
                <a:gd name="connsiteY1-4" fmla="*/ 0 h 714375"/>
                <a:gd name="connsiteX2-5" fmla="*/ 730250 w 730250"/>
                <a:gd name="connsiteY2-6" fmla="*/ 714375 h 7143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30250" h="714375">
                  <a:moveTo>
                    <a:pt x="0" y="0"/>
                  </a:moveTo>
                  <a:lnTo>
                    <a:pt x="730250" y="0"/>
                  </a:lnTo>
                  <a:lnTo>
                    <a:pt x="730250" y="714375"/>
                  </a:lnTo>
                </a:path>
              </a:pathLst>
            </a:cu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55" name="任意多边形: 形状 49"/>
            <p:cNvSpPr/>
            <p:nvPr/>
          </p:nvSpPr>
          <p:spPr>
            <a:xfrm flipH="1">
              <a:off x="4909205" y="3543411"/>
              <a:ext cx="48217" cy="1207048"/>
            </a:xfrm>
            <a:custGeom>
              <a:avLst/>
              <a:gdLst>
                <a:gd name="connsiteX0" fmla="*/ 0 w 0"/>
                <a:gd name="connsiteY0" fmla="*/ 0 h 1187450"/>
                <a:gd name="connsiteX1" fmla="*/ 0 w 0"/>
                <a:gd name="connsiteY1" fmla="*/ 1187450 h 1187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87450">
                  <a:moveTo>
                    <a:pt x="0" y="0"/>
                  </a:moveTo>
                  <a:lnTo>
                    <a:pt x="0" y="1187450"/>
                  </a:lnTo>
                </a:path>
              </a:pathLst>
            </a:cu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56" name="矩形 355"/>
            <p:cNvSpPr/>
            <p:nvPr/>
          </p:nvSpPr>
          <p:spPr>
            <a:xfrm>
              <a:off x="5467372" y="3044572"/>
              <a:ext cx="95218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FF000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RegWrite</a:t>
              </a:r>
              <a:endParaRPr lang="zh-CN" altLang="en-US" sz="1200" dirty="0">
                <a:solidFill>
                  <a:srgbClr val="FF0000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57" name="矩形 356"/>
            <p:cNvSpPr/>
            <p:nvPr/>
          </p:nvSpPr>
          <p:spPr>
            <a:xfrm>
              <a:off x="4561939" y="3578973"/>
              <a:ext cx="82876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RegDst</a:t>
              </a:r>
              <a:endParaRPr lang="zh-CN" altLang="en-US" sz="1400" dirty="0">
                <a:solidFill>
                  <a:srgbClr val="FF0000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358" name="矩形 357"/>
          <p:cNvSpPr/>
          <p:nvPr/>
        </p:nvSpPr>
        <p:spPr>
          <a:xfrm>
            <a:off x="4961377" y="3154446"/>
            <a:ext cx="110639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MemtoReg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9" name="等腰三角形 358"/>
          <p:cNvSpPr/>
          <p:nvPr/>
        </p:nvSpPr>
        <p:spPr>
          <a:xfrm flipV="1">
            <a:off x="4736016" y="1538410"/>
            <a:ext cx="191275" cy="129232"/>
          </a:xfrm>
          <a:prstGeom prst="triangl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60" name="矩形 359"/>
          <p:cNvSpPr/>
          <p:nvPr/>
        </p:nvSpPr>
        <p:spPr>
          <a:xfrm>
            <a:off x="868790" y="3417559"/>
            <a:ext cx="72167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PC+4</a:t>
            </a:r>
            <a:endParaRPr lang="zh-CN" altLang="en-US" sz="1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61" name="组合 360"/>
          <p:cNvGrpSpPr/>
          <p:nvPr/>
        </p:nvGrpSpPr>
        <p:grpSpPr>
          <a:xfrm>
            <a:off x="8040704" y="3886074"/>
            <a:ext cx="444521" cy="993977"/>
            <a:chOff x="4336181" y="4140652"/>
            <a:chExt cx="214541" cy="587002"/>
          </a:xfrm>
        </p:grpSpPr>
        <p:sp>
          <p:nvSpPr>
            <p:cNvPr id="362" name="流程图: 手动操作 361"/>
            <p:cNvSpPr/>
            <p:nvPr/>
          </p:nvSpPr>
          <p:spPr>
            <a:xfrm rot="16200000">
              <a:off x="4158248" y="4335179"/>
              <a:ext cx="587002" cy="197947"/>
            </a:xfrm>
            <a:prstGeom prst="flowChartManualOperation">
              <a:avLst/>
            </a:prstGeom>
            <a:no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63" name="矩形 362"/>
            <p:cNvSpPr/>
            <p:nvPr/>
          </p:nvSpPr>
          <p:spPr>
            <a:xfrm>
              <a:off x="4336181" y="4155434"/>
              <a:ext cx="175776" cy="5631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364" name="直接连接符 363"/>
          <p:cNvCxnSpPr/>
          <p:nvPr/>
        </p:nvCxnSpPr>
        <p:spPr>
          <a:xfrm>
            <a:off x="7851969" y="4647908"/>
            <a:ext cx="21819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接连接符 364"/>
          <p:cNvCxnSpPr/>
          <p:nvPr/>
        </p:nvCxnSpPr>
        <p:spPr>
          <a:xfrm flipV="1">
            <a:off x="7853222" y="4647908"/>
            <a:ext cx="0" cy="38949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6" name="组合 365"/>
          <p:cNvGrpSpPr/>
          <p:nvPr/>
        </p:nvGrpSpPr>
        <p:grpSpPr>
          <a:xfrm>
            <a:off x="1299051" y="1217803"/>
            <a:ext cx="9363346" cy="2489137"/>
            <a:chOff x="1461941" y="1362069"/>
            <a:chExt cx="9875404" cy="2625262"/>
          </a:xfrm>
        </p:grpSpPr>
        <p:cxnSp>
          <p:nvCxnSpPr>
            <p:cNvPr id="367" name="直接连接符 366"/>
            <p:cNvCxnSpPr/>
            <p:nvPr/>
          </p:nvCxnSpPr>
          <p:spPr>
            <a:xfrm>
              <a:off x="1461941" y="1362069"/>
              <a:ext cx="9864214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8" name="直接连接符 367"/>
            <p:cNvCxnSpPr/>
            <p:nvPr/>
          </p:nvCxnSpPr>
          <p:spPr>
            <a:xfrm>
              <a:off x="1461941" y="1362069"/>
              <a:ext cx="0" cy="2625262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9" name="直接连接符 368"/>
            <p:cNvCxnSpPr/>
            <p:nvPr/>
          </p:nvCxnSpPr>
          <p:spPr>
            <a:xfrm>
              <a:off x="11337345" y="1362069"/>
              <a:ext cx="0" cy="658219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0" name="直接连接符 369"/>
            <p:cNvCxnSpPr/>
            <p:nvPr/>
          </p:nvCxnSpPr>
          <p:spPr>
            <a:xfrm>
              <a:off x="11149608" y="2020288"/>
              <a:ext cx="176547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71" name="组合 370"/>
          <p:cNvGrpSpPr/>
          <p:nvPr/>
        </p:nvGrpSpPr>
        <p:grpSpPr>
          <a:xfrm>
            <a:off x="5152987" y="1627019"/>
            <a:ext cx="5075479" cy="141417"/>
            <a:chOff x="5526640" y="1825630"/>
            <a:chExt cx="5353044" cy="149151"/>
          </a:xfrm>
        </p:grpSpPr>
        <p:cxnSp>
          <p:nvCxnSpPr>
            <p:cNvPr id="372" name="直接连接符 371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3" name="直接连接符 372"/>
            <p:cNvCxnSpPr/>
            <p:nvPr/>
          </p:nvCxnSpPr>
          <p:spPr>
            <a:xfrm>
              <a:off x="10737496" y="1836508"/>
              <a:ext cx="0" cy="13827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4" name="直接连接符 373"/>
            <p:cNvCxnSpPr/>
            <p:nvPr/>
          </p:nvCxnSpPr>
          <p:spPr>
            <a:xfrm>
              <a:off x="10737496" y="1974781"/>
              <a:ext cx="142188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375" name="直接连接符 374"/>
          <p:cNvCxnSpPr/>
          <p:nvPr/>
        </p:nvCxnSpPr>
        <p:spPr>
          <a:xfrm>
            <a:off x="5152988" y="1841892"/>
            <a:ext cx="4629371" cy="0"/>
          </a:xfrm>
          <a:prstGeom prst="line">
            <a:avLst/>
          </a:pr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76" name="组合 375"/>
          <p:cNvGrpSpPr/>
          <p:nvPr/>
        </p:nvGrpSpPr>
        <p:grpSpPr>
          <a:xfrm>
            <a:off x="5096794" y="2012619"/>
            <a:ext cx="5989969" cy="1959276"/>
            <a:chOff x="5467373" y="2382722"/>
            <a:chExt cx="6317545" cy="2066424"/>
          </a:xfrm>
        </p:grpSpPr>
        <p:sp>
          <p:nvSpPr>
            <p:cNvPr id="377" name="矩形 376"/>
            <p:cNvSpPr/>
            <p:nvPr/>
          </p:nvSpPr>
          <p:spPr>
            <a:xfrm>
              <a:off x="5467373" y="2382722"/>
              <a:ext cx="696893" cy="29214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AluOp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378" name="组合 377"/>
            <p:cNvGrpSpPr/>
            <p:nvPr/>
          </p:nvGrpSpPr>
          <p:grpSpPr>
            <a:xfrm>
              <a:off x="5467373" y="2426621"/>
              <a:ext cx="6317545" cy="2022525"/>
              <a:chOff x="5467373" y="2426621"/>
              <a:chExt cx="6317545" cy="2022525"/>
            </a:xfrm>
          </p:grpSpPr>
          <p:grpSp>
            <p:nvGrpSpPr>
              <p:cNvPr id="379" name="组合 378"/>
              <p:cNvGrpSpPr/>
              <p:nvPr/>
            </p:nvGrpSpPr>
            <p:grpSpPr>
              <a:xfrm>
                <a:off x="5532632" y="2647662"/>
                <a:ext cx="4205147" cy="1544978"/>
                <a:chOff x="5526640" y="1825630"/>
                <a:chExt cx="5210856" cy="1142068"/>
              </a:xfrm>
            </p:grpSpPr>
            <p:cxnSp>
              <p:nvCxnSpPr>
                <p:cNvPr id="391" name="直接连接符 390"/>
                <p:cNvCxnSpPr/>
                <p:nvPr/>
              </p:nvCxnSpPr>
              <p:spPr>
                <a:xfrm>
                  <a:off x="5526640" y="1825630"/>
                  <a:ext cx="5210856" cy="0"/>
                </a:xfrm>
                <a:prstGeom prst="line">
                  <a:avLst/>
                </a:prstGeom>
                <a:noFill/>
                <a:ln w="31750" cap="sq"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92" name="直接连接符 391"/>
                <p:cNvCxnSpPr/>
                <p:nvPr/>
              </p:nvCxnSpPr>
              <p:spPr>
                <a:xfrm>
                  <a:off x="10737496" y="1825630"/>
                  <a:ext cx="0" cy="1142068"/>
                </a:xfrm>
                <a:prstGeom prst="line">
                  <a:avLst/>
                </a:prstGeom>
                <a:noFill/>
                <a:ln w="31750" cap="sq"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sp>
            <p:nvSpPr>
              <p:cNvPr id="380" name="矩形 379"/>
              <p:cNvSpPr/>
              <p:nvPr/>
            </p:nvSpPr>
            <p:spPr>
              <a:xfrm>
                <a:off x="5467373" y="2603339"/>
                <a:ext cx="881176" cy="292147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rgbClr val="0000FF"/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ALUSrcB</a:t>
                </a:r>
                <a:endParaRPr lang="zh-CN" altLang="en-US" sz="1200" baseline="-25000" dirty="0">
                  <a:solidFill>
                    <a:srgbClr val="0000FF"/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381" name="矩形 380"/>
              <p:cNvSpPr/>
              <p:nvPr/>
            </p:nvSpPr>
            <p:spPr>
              <a:xfrm>
                <a:off x="5467373" y="2823956"/>
                <a:ext cx="891320" cy="292147"/>
              </a:xfrm>
              <a:prstGeom prst="rect">
                <a:avLst/>
              </a:prstGeom>
              <a:ln>
                <a:noFill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rgbClr val="0000FF"/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ALUSrcA</a:t>
                </a:r>
                <a:endParaRPr lang="zh-CN" altLang="en-US" sz="1200" baseline="-25000" dirty="0">
                  <a:solidFill>
                    <a:srgbClr val="0000FF"/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grpSp>
            <p:nvGrpSpPr>
              <p:cNvPr id="382" name="组合 381"/>
              <p:cNvGrpSpPr/>
              <p:nvPr/>
            </p:nvGrpSpPr>
            <p:grpSpPr>
              <a:xfrm>
                <a:off x="5526640" y="2426621"/>
                <a:ext cx="6258278" cy="1814749"/>
                <a:chOff x="5526640" y="1825630"/>
                <a:chExt cx="5210856" cy="1341486"/>
              </a:xfrm>
            </p:grpSpPr>
            <p:cxnSp>
              <p:nvCxnSpPr>
                <p:cNvPr id="389" name="直接连接符 388"/>
                <p:cNvCxnSpPr/>
                <p:nvPr/>
              </p:nvCxnSpPr>
              <p:spPr>
                <a:xfrm>
                  <a:off x="5526640" y="1825630"/>
                  <a:ext cx="5210856" cy="0"/>
                </a:xfrm>
                <a:prstGeom prst="line">
                  <a:avLst/>
                </a:prstGeom>
                <a:noFill/>
                <a:ln w="19050" cap="sq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90" name="直接连接符 389"/>
                <p:cNvCxnSpPr/>
                <p:nvPr/>
              </p:nvCxnSpPr>
              <p:spPr>
                <a:xfrm>
                  <a:off x="10737495" y="1825630"/>
                  <a:ext cx="0" cy="1341486"/>
                </a:xfrm>
                <a:prstGeom prst="line">
                  <a:avLst/>
                </a:prstGeom>
                <a:noFill/>
                <a:ln w="19050" cap="sq"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grpSp>
            <p:nvGrpSpPr>
              <p:cNvPr id="383" name="组合 382"/>
              <p:cNvGrpSpPr/>
              <p:nvPr/>
            </p:nvGrpSpPr>
            <p:grpSpPr>
              <a:xfrm>
                <a:off x="5525865" y="2868738"/>
                <a:ext cx="3305928" cy="1580408"/>
                <a:chOff x="5526640" y="1825630"/>
                <a:chExt cx="5210856" cy="1168258"/>
              </a:xfrm>
            </p:grpSpPr>
            <p:cxnSp>
              <p:nvCxnSpPr>
                <p:cNvPr id="387" name="直接连接符 386"/>
                <p:cNvCxnSpPr/>
                <p:nvPr/>
              </p:nvCxnSpPr>
              <p:spPr>
                <a:xfrm>
                  <a:off x="5526640" y="1825630"/>
                  <a:ext cx="5210856" cy="0"/>
                </a:xfrm>
                <a:prstGeom prst="line">
                  <a:avLst/>
                </a:prstGeom>
                <a:noFill/>
                <a:ln w="31750" cap="sq"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88" name="直接连接符 387"/>
                <p:cNvCxnSpPr/>
                <p:nvPr/>
              </p:nvCxnSpPr>
              <p:spPr>
                <a:xfrm>
                  <a:off x="10737496" y="1841694"/>
                  <a:ext cx="0" cy="1152194"/>
                </a:xfrm>
                <a:prstGeom prst="line">
                  <a:avLst/>
                </a:prstGeom>
                <a:noFill/>
                <a:ln w="31750" cap="sq"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grpSp>
            <p:nvGrpSpPr>
              <p:cNvPr id="384" name="组合 383"/>
              <p:cNvGrpSpPr/>
              <p:nvPr/>
            </p:nvGrpSpPr>
            <p:grpSpPr>
              <a:xfrm>
                <a:off x="5519942" y="3091139"/>
                <a:ext cx="2865642" cy="902802"/>
                <a:chOff x="5502067" y="1825630"/>
                <a:chExt cx="5258115" cy="667363"/>
              </a:xfrm>
            </p:grpSpPr>
            <p:cxnSp>
              <p:nvCxnSpPr>
                <p:cNvPr id="385" name="直接连接符 384"/>
                <p:cNvCxnSpPr/>
                <p:nvPr/>
              </p:nvCxnSpPr>
              <p:spPr>
                <a:xfrm>
                  <a:off x="5502067" y="1825630"/>
                  <a:ext cx="5258115" cy="0"/>
                </a:xfrm>
                <a:prstGeom prst="line">
                  <a:avLst/>
                </a:prstGeom>
                <a:noFill/>
                <a:ln w="31750"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386" name="直接连接符 385"/>
                <p:cNvCxnSpPr/>
                <p:nvPr/>
              </p:nvCxnSpPr>
              <p:spPr>
                <a:xfrm>
                  <a:off x="10747210" y="1825630"/>
                  <a:ext cx="0" cy="667363"/>
                </a:xfrm>
                <a:prstGeom prst="line">
                  <a:avLst/>
                </a:prstGeom>
                <a:noFill/>
                <a:ln w="31750">
                  <a:solidFill>
                    <a:srgbClr val="00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</p:grpSp>
      <p:grpSp>
        <p:nvGrpSpPr>
          <p:cNvPr id="393" name="组合 392"/>
          <p:cNvGrpSpPr/>
          <p:nvPr/>
        </p:nvGrpSpPr>
        <p:grpSpPr>
          <a:xfrm flipH="1">
            <a:off x="1928727" y="2008234"/>
            <a:ext cx="2588014" cy="1827074"/>
            <a:chOff x="5526640" y="1825630"/>
            <a:chExt cx="5210856" cy="1341486"/>
          </a:xfrm>
        </p:grpSpPr>
        <p:cxnSp>
          <p:nvCxnSpPr>
            <p:cNvPr id="394" name="直接连接符 393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5" name="直接连接符 394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96" name="组合 395"/>
          <p:cNvGrpSpPr/>
          <p:nvPr/>
        </p:nvGrpSpPr>
        <p:grpSpPr>
          <a:xfrm flipH="1">
            <a:off x="2765654" y="2252340"/>
            <a:ext cx="1750117" cy="1361631"/>
            <a:chOff x="5526640" y="1825630"/>
            <a:chExt cx="5210856" cy="1341486"/>
          </a:xfrm>
        </p:grpSpPr>
        <p:cxnSp>
          <p:nvCxnSpPr>
            <p:cNvPr id="397" name="直接连接符 396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8" name="直接连接符 397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99" name="组合 398"/>
          <p:cNvGrpSpPr/>
          <p:nvPr/>
        </p:nvGrpSpPr>
        <p:grpSpPr>
          <a:xfrm flipH="1">
            <a:off x="3699536" y="2497314"/>
            <a:ext cx="816234" cy="1218551"/>
            <a:chOff x="5526640" y="1825630"/>
            <a:chExt cx="5210856" cy="1341486"/>
          </a:xfrm>
        </p:grpSpPr>
        <p:cxnSp>
          <p:nvCxnSpPr>
            <p:cNvPr id="400" name="直接连接符 399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1" name="直接连接符 400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02" name="组合 401"/>
          <p:cNvGrpSpPr/>
          <p:nvPr/>
        </p:nvGrpSpPr>
        <p:grpSpPr>
          <a:xfrm>
            <a:off x="1625005" y="3186295"/>
            <a:ext cx="6112648" cy="746763"/>
            <a:chOff x="1805721" y="3620584"/>
            <a:chExt cx="6446933" cy="787602"/>
          </a:xfrm>
        </p:grpSpPr>
        <p:cxnSp>
          <p:nvCxnSpPr>
            <p:cNvPr id="403" name="直接连接符 402"/>
            <p:cNvCxnSpPr/>
            <p:nvPr/>
          </p:nvCxnSpPr>
          <p:spPr>
            <a:xfrm>
              <a:off x="1808036" y="3620584"/>
              <a:ext cx="0" cy="78760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4" name="直接连接符 403"/>
            <p:cNvCxnSpPr/>
            <p:nvPr/>
          </p:nvCxnSpPr>
          <p:spPr>
            <a:xfrm flipH="1">
              <a:off x="1805721" y="3620584"/>
              <a:ext cx="606314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5" name="直接连接符 404"/>
            <p:cNvCxnSpPr/>
            <p:nvPr/>
          </p:nvCxnSpPr>
          <p:spPr>
            <a:xfrm>
              <a:off x="7881633" y="3620584"/>
              <a:ext cx="0" cy="4360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6" name="直接连接符 405"/>
            <p:cNvCxnSpPr/>
            <p:nvPr/>
          </p:nvCxnSpPr>
          <p:spPr>
            <a:xfrm flipH="1">
              <a:off x="7881633" y="4056594"/>
              <a:ext cx="37102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407" name="直接连接符 406"/>
          <p:cNvCxnSpPr/>
          <p:nvPr/>
        </p:nvCxnSpPr>
        <p:spPr>
          <a:xfrm flipH="1">
            <a:off x="4782954" y="6128430"/>
            <a:ext cx="5868835" cy="0"/>
          </a:xfrm>
          <a:prstGeom prst="line">
            <a:avLst/>
          </a:prstGeom>
          <a:ln w="7620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直接连接符 407"/>
          <p:cNvCxnSpPr/>
          <p:nvPr/>
        </p:nvCxnSpPr>
        <p:spPr>
          <a:xfrm>
            <a:off x="10651788" y="4080933"/>
            <a:ext cx="0" cy="204275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9" name="组合 408"/>
          <p:cNvGrpSpPr/>
          <p:nvPr/>
        </p:nvGrpSpPr>
        <p:grpSpPr>
          <a:xfrm>
            <a:off x="946849" y="3945909"/>
            <a:ext cx="10411306" cy="2368641"/>
            <a:chOff x="1805720" y="4629712"/>
            <a:chExt cx="9520436" cy="2093905"/>
          </a:xfrm>
        </p:grpSpPr>
        <p:grpSp>
          <p:nvGrpSpPr>
            <p:cNvPr id="410" name="组合 409"/>
            <p:cNvGrpSpPr/>
            <p:nvPr/>
          </p:nvGrpSpPr>
          <p:grpSpPr>
            <a:xfrm>
              <a:off x="1805720" y="4629712"/>
              <a:ext cx="9520435" cy="2093905"/>
              <a:chOff x="1744471" y="2382316"/>
              <a:chExt cx="9509258" cy="2091447"/>
            </a:xfrm>
          </p:grpSpPr>
          <p:cxnSp>
            <p:nvCxnSpPr>
              <p:cNvPr id="413" name="直接连接符 412"/>
              <p:cNvCxnSpPr/>
              <p:nvPr/>
            </p:nvCxnSpPr>
            <p:spPr>
              <a:xfrm>
                <a:off x="1744471" y="2382316"/>
                <a:ext cx="0" cy="208892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14" name="直接连接符 413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15" name="直接连接符 414"/>
              <p:cNvCxnSpPr/>
              <p:nvPr/>
            </p:nvCxnSpPr>
            <p:spPr>
              <a:xfrm>
                <a:off x="11253729" y="2419000"/>
                <a:ext cx="0" cy="20497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411" name="直接连接符 410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直接连接符 411"/>
            <p:cNvCxnSpPr/>
            <p:nvPr/>
          </p:nvCxnSpPr>
          <p:spPr>
            <a:xfrm>
              <a:off x="11187438" y="4662757"/>
              <a:ext cx="138718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6" name="组合 415"/>
          <p:cNvGrpSpPr/>
          <p:nvPr/>
        </p:nvGrpSpPr>
        <p:grpSpPr>
          <a:xfrm>
            <a:off x="2105284" y="4042042"/>
            <a:ext cx="5106595" cy="1461540"/>
            <a:chOff x="1805721" y="4522265"/>
            <a:chExt cx="9520434" cy="2226972"/>
          </a:xfrm>
        </p:grpSpPr>
        <p:grpSp>
          <p:nvGrpSpPr>
            <p:cNvPr id="417" name="组合 416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419" name="直接连接符 418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20" name="直接连接符 419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21" name="直接连接符 420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418" name="直接连接符 417"/>
            <p:cNvCxnSpPr/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2" name="组合 421"/>
          <p:cNvGrpSpPr/>
          <p:nvPr/>
        </p:nvGrpSpPr>
        <p:grpSpPr>
          <a:xfrm>
            <a:off x="3346511" y="3944730"/>
            <a:ext cx="220871" cy="1005969"/>
            <a:chOff x="1744472" y="3175426"/>
            <a:chExt cx="1545101" cy="1323927"/>
          </a:xfrm>
        </p:grpSpPr>
        <p:cxnSp>
          <p:nvCxnSpPr>
            <p:cNvPr id="423" name="直接连接符 422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4" name="直接连接符 423"/>
            <p:cNvCxnSpPr/>
            <p:nvPr/>
          </p:nvCxnSpPr>
          <p:spPr>
            <a:xfrm flipH="1">
              <a:off x="1744472" y="4499353"/>
              <a:ext cx="154510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25" name="组合 424"/>
          <p:cNvGrpSpPr/>
          <p:nvPr/>
        </p:nvGrpSpPr>
        <p:grpSpPr>
          <a:xfrm>
            <a:off x="4772036" y="4764105"/>
            <a:ext cx="144338" cy="1359584"/>
            <a:chOff x="1394481" y="2825658"/>
            <a:chExt cx="1009711" cy="1789312"/>
          </a:xfrm>
        </p:grpSpPr>
        <p:cxnSp>
          <p:nvCxnSpPr>
            <p:cNvPr id="426" name="直接连接符 425"/>
            <p:cNvCxnSpPr/>
            <p:nvPr/>
          </p:nvCxnSpPr>
          <p:spPr>
            <a:xfrm>
              <a:off x="1394481" y="2847441"/>
              <a:ext cx="0" cy="1767529"/>
            </a:xfrm>
            <a:prstGeom prst="line">
              <a:avLst/>
            </a:prstGeom>
            <a:ln w="76200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直接连接符 426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ln w="76200" cap="sq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8" name="组合 427"/>
          <p:cNvGrpSpPr/>
          <p:nvPr/>
        </p:nvGrpSpPr>
        <p:grpSpPr>
          <a:xfrm>
            <a:off x="7516313" y="4435039"/>
            <a:ext cx="537165" cy="1387274"/>
            <a:chOff x="1239056" y="2754720"/>
            <a:chExt cx="2279270" cy="1885824"/>
          </a:xfrm>
        </p:grpSpPr>
        <p:cxnSp>
          <p:nvCxnSpPr>
            <p:cNvPr id="429" name="直接连接符 428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0" name="直接连接符 429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31" name="组合 430"/>
          <p:cNvGrpSpPr/>
          <p:nvPr/>
        </p:nvGrpSpPr>
        <p:grpSpPr>
          <a:xfrm>
            <a:off x="9789762" y="3659314"/>
            <a:ext cx="1203172" cy="391805"/>
            <a:chOff x="571433" y="3331468"/>
            <a:chExt cx="5105236" cy="1364800"/>
          </a:xfrm>
        </p:grpSpPr>
        <p:cxnSp>
          <p:nvCxnSpPr>
            <p:cNvPr id="432" name="直接连接符 431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3" name="直接连接符 432"/>
            <p:cNvCxnSpPr/>
            <p:nvPr/>
          </p:nvCxnSpPr>
          <p:spPr>
            <a:xfrm>
              <a:off x="573332" y="3356998"/>
              <a:ext cx="0" cy="133927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4" name="直接连接符 433"/>
            <p:cNvCxnSpPr/>
            <p:nvPr/>
          </p:nvCxnSpPr>
          <p:spPr>
            <a:xfrm flipH="1">
              <a:off x="571433" y="3331468"/>
              <a:ext cx="436426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5" name="直接连接符 434"/>
            <p:cNvCxnSpPr/>
            <p:nvPr/>
          </p:nvCxnSpPr>
          <p:spPr>
            <a:xfrm>
              <a:off x="4935700" y="3331468"/>
              <a:ext cx="0" cy="68233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36" name="组合 435"/>
          <p:cNvGrpSpPr/>
          <p:nvPr/>
        </p:nvGrpSpPr>
        <p:grpSpPr>
          <a:xfrm>
            <a:off x="10941691" y="3727117"/>
            <a:ext cx="274434" cy="522964"/>
            <a:chOff x="4311617" y="4168879"/>
            <a:chExt cx="274449" cy="522994"/>
          </a:xfrm>
        </p:grpSpPr>
        <p:sp>
          <p:nvSpPr>
            <p:cNvPr id="437" name="流程图: 手动操作 436"/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38" name="矩形 437"/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39" name="组合 438"/>
          <p:cNvGrpSpPr/>
          <p:nvPr/>
        </p:nvGrpSpPr>
        <p:grpSpPr>
          <a:xfrm>
            <a:off x="7713205" y="3453675"/>
            <a:ext cx="274434" cy="522964"/>
            <a:chOff x="4311617" y="4168879"/>
            <a:chExt cx="274449" cy="522993"/>
          </a:xfrm>
        </p:grpSpPr>
        <p:sp>
          <p:nvSpPr>
            <p:cNvPr id="440" name="流程图: 手动操作 439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41" name="矩形 440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42" name="直接连接符 441"/>
          <p:cNvCxnSpPr/>
          <p:nvPr/>
        </p:nvCxnSpPr>
        <p:spPr>
          <a:xfrm>
            <a:off x="4383405" y="4050964"/>
            <a:ext cx="0" cy="31741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43" name="组合 442"/>
          <p:cNvGrpSpPr/>
          <p:nvPr/>
        </p:nvGrpSpPr>
        <p:grpSpPr>
          <a:xfrm>
            <a:off x="4486244" y="4189493"/>
            <a:ext cx="274434" cy="522964"/>
            <a:chOff x="4311617" y="4168879"/>
            <a:chExt cx="274449" cy="522993"/>
          </a:xfrm>
        </p:grpSpPr>
        <p:sp>
          <p:nvSpPr>
            <p:cNvPr id="444" name="流程图: 手动操作 443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45" name="矩形 444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46" name="组合 445"/>
          <p:cNvGrpSpPr/>
          <p:nvPr/>
        </p:nvGrpSpPr>
        <p:grpSpPr>
          <a:xfrm>
            <a:off x="6465742" y="5442041"/>
            <a:ext cx="1411329" cy="404007"/>
            <a:chOff x="1394482" y="2325715"/>
            <a:chExt cx="1159010" cy="531703"/>
          </a:xfrm>
        </p:grpSpPr>
        <p:cxnSp>
          <p:nvCxnSpPr>
            <p:cNvPr id="447" name="直接连接符 446"/>
            <p:cNvCxnSpPr/>
            <p:nvPr/>
          </p:nvCxnSpPr>
          <p:spPr>
            <a:xfrm>
              <a:off x="2553492" y="2325715"/>
              <a:ext cx="0" cy="531703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直接连接符 447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9" name="组合 448"/>
          <p:cNvGrpSpPr/>
          <p:nvPr/>
        </p:nvGrpSpPr>
        <p:grpSpPr>
          <a:xfrm>
            <a:off x="9365915" y="1954073"/>
            <a:ext cx="286797" cy="1977742"/>
            <a:chOff x="1394482" y="2325714"/>
            <a:chExt cx="1159010" cy="531704"/>
          </a:xfrm>
        </p:grpSpPr>
        <p:cxnSp>
          <p:nvCxnSpPr>
            <p:cNvPr id="450" name="直接连接符 449"/>
            <p:cNvCxnSpPr/>
            <p:nvPr/>
          </p:nvCxnSpPr>
          <p:spPr>
            <a:xfrm>
              <a:off x="2553492" y="2325714"/>
              <a:ext cx="0" cy="526135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1" name="直接连接符 450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52" name="流程图: 延期 451"/>
          <p:cNvSpPr/>
          <p:nvPr/>
        </p:nvSpPr>
        <p:spPr>
          <a:xfrm>
            <a:off x="9783614" y="1798745"/>
            <a:ext cx="250811" cy="203189"/>
          </a:xfrm>
          <a:prstGeom prst="flowChartDelay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453" name="直接连接符 452"/>
          <p:cNvCxnSpPr/>
          <p:nvPr/>
        </p:nvCxnSpPr>
        <p:spPr>
          <a:xfrm>
            <a:off x="4206889" y="3943167"/>
            <a:ext cx="0" cy="642624"/>
          </a:xfrm>
          <a:prstGeom prst="line">
            <a:avLst/>
          </a:prstGeom>
          <a:ln w="76200" cap="sq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直接连接符 454"/>
          <p:cNvCxnSpPr/>
          <p:nvPr/>
        </p:nvCxnSpPr>
        <p:spPr>
          <a:xfrm>
            <a:off x="9365915" y="4064173"/>
            <a:ext cx="727736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6" name="组合 465"/>
          <p:cNvGrpSpPr/>
          <p:nvPr/>
        </p:nvGrpSpPr>
        <p:grpSpPr>
          <a:xfrm>
            <a:off x="8921765" y="3588920"/>
            <a:ext cx="420145" cy="877029"/>
            <a:chOff x="9501522" y="3862856"/>
            <a:chExt cx="443122" cy="924992"/>
          </a:xfrm>
        </p:grpSpPr>
        <p:sp>
          <p:nvSpPr>
            <p:cNvPr id="467" name="任意多边形: 形状 259"/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68" name="矩形 467"/>
            <p:cNvSpPr/>
            <p:nvPr/>
          </p:nvSpPr>
          <p:spPr>
            <a:xfrm rot="16200000">
              <a:off x="9410367" y="4144538"/>
              <a:ext cx="580238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469" name="文本框 468"/>
          <p:cNvSpPr txBox="1"/>
          <p:nvPr/>
        </p:nvSpPr>
        <p:spPr>
          <a:xfrm>
            <a:off x="8815185" y="4561978"/>
            <a:ext cx="1372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r>
              <a:rPr lang="en-US" altLang="zh-CN" dirty="0">
                <a:solidFill>
                  <a:schemeClr val="accent5"/>
                </a:solidFill>
              </a:rPr>
              <a:t>T3 :</a:t>
            </a:r>
            <a:r>
              <a:rPr lang="zh-CN" altLang="en-US" dirty="0">
                <a:solidFill>
                  <a:schemeClr val="accent5"/>
                </a:solidFill>
              </a:rPr>
              <a:t>运算</a:t>
            </a:r>
            <a:endParaRPr lang="en-US" altLang="zh-CN" dirty="0">
              <a:solidFill>
                <a:schemeClr val="accent5"/>
              </a:solidFill>
              <a:sym typeface="Wingdings" panose="05000000000000000000" pitchFamily="2" charset="2"/>
            </a:endParaRPr>
          </a:p>
        </p:txBody>
      </p:sp>
      <p:cxnSp>
        <p:nvCxnSpPr>
          <p:cNvPr id="470" name="直接连接符 469"/>
          <p:cNvCxnSpPr/>
          <p:nvPr/>
        </p:nvCxnSpPr>
        <p:spPr>
          <a:xfrm>
            <a:off x="6956499" y="4042042"/>
            <a:ext cx="1084205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1" name="组合 470"/>
          <p:cNvGrpSpPr/>
          <p:nvPr/>
        </p:nvGrpSpPr>
        <p:grpSpPr>
          <a:xfrm>
            <a:off x="6659743" y="3608889"/>
            <a:ext cx="452368" cy="958383"/>
            <a:chOff x="7115801" y="4066288"/>
            <a:chExt cx="477107" cy="1010794"/>
          </a:xfrm>
        </p:grpSpPr>
        <p:sp>
          <p:nvSpPr>
            <p:cNvPr id="472" name="矩形 471"/>
            <p:cNvSpPr/>
            <p:nvPr/>
          </p:nvSpPr>
          <p:spPr>
            <a:xfrm>
              <a:off x="7242686" y="4066288"/>
              <a:ext cx="217163" cy="670636"/>
            </a:xfrm>
            <a:prstGeom prst="rect">
              <a:avLst/>
            </a:prstGeom>
            <a:solidFill>
              <a:srgbClr val="33CCCC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473" name="组合 472"/>
            <p:cNvGrpSpPr/>
            <p:nvPr/>
          </p:nvGrpSpPr>
          <p:grpSpPr>
            <a:xfrm>
              <a:off x="7115801" y="4604354"/>
              <a:ext cx="477107" cy="472728"/>
              <a:chOff x="3743887" y="4293594"/>
              <a:chExt cx="477107" cy="472728"/>
            </a:xfrm>
          </p:grpSpPr>
          <p:grpSp>
            <p:nvGrpSpPr>
              <p:cNvPr id="474" name="组合 473"/>
              <p:cNvGrpSpPr/>
              <p:nvPr/>
            </p:nvGrpSpPr>
            <p:grpSpPr>
              <a:xfrm>
                <a:off x="3743887" y="4440399"/>
                <a:ext cx="477107" cy="325923"/>
                <a:chOff x="2146087" y="4862847"/>
                <a:chExt cx="452393" cy="309039"/>
              </a:xfrm>
            </p:grpSpPr>
            <p:cxnSp>
              <p:nvCxnSpPr>
                <p:cNvPr id="476" name="直接连接符 475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7" name="矩形 476"/>
                <p:cNvSpPr/>
                <p:nvPr/>
              </p:nvSpPr>
              <p:spPr>
                <a:xfrm>
                  <a:off x="2146087" y="4910263"/>
                  <a:ext cx="452393" cy="26162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475" name="等腰三角形 474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33CC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sp>
        <p:nvSpPr>
          <p:cNvPr id="454" name="文本框 453"/>
          <p:cNvSpPr txBox="1"/>
          <p:nvPr/>
        </p:nvSpPr>
        <p:spPr>
          <a:xfrm>
            <a:off x="4772523" y="4968480"/>
            <a:ext cx="155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r>
              <a:rPr lang="en-US" altLang="zh-CN" dirty="0">
                <a:solidFill>
                  <a:srgbClr val="FF0000"/>
                </a:solidFill>
                <a:sym typeface="Wingdings" panose="05000000000000000000" pitchFamily="2" charset="2"/>
              </a:rPr>
              <a:t>T4</a:t>
            </a:r>
            <a:r>
              <a:rPr lang="zh-CN" altLang="en-US" dirty="0">
                <a:solidFill>
                  <a:srgbClr val="FF0000"/>
                </a:solidFill>
                <a:sym typeface="Wingdings" panose="05000000000000000000" pitchFamily="2" charset="2"/>
              </a:rPr>
              <a:t>：写回</a:t>
            </a:r>
            <a:endParaRPr lang="en-US" altLang="zh-CN" dirty="0">
              <a:solidFill>
                <a:srgbClr val="FF0000"/>
              </a:solidFill>
              <a:sym typeface="Wingdings" panose="05000000000000000000" pitchFamily="2" charset="2"/>
            </a:endParaRPr>
          </a:p>
        </p:txBody>
      </p:sp>
      <p:grpSp>
        <p:nvGrpSpPr>
          <p:cNvPr id="488" name="组合 487"/>
          <p:cNvGrpSpPr/>
          <p:nvPr/>
        </p:nvGrpSpPr>
        <p:grpSpPr>
          <a:xfrm>
            <a:off x="5244389" y="3573037"/>
            <a:ext cx="1317601" cy="1506357"/>
            <a:chOff x="6517864" y="3634105"/>
            <a:chExt cx="1317601" cy="1506357"/>
          </a:xfrm>
        </p:grpSpPr>
        <p:grpSp>
          <p:nvGrpSpPr>
            <p:cNvPr id="478" name="组合 477"/>
            <p:cNvGrpSpPr/>
            <p:nvPr/>
          </p:nvGrpSpPr>
          <p:grpSpPr>
            <a:xfrm>
              <a:off x="6517864" y="3634105"/>
              <a:ext cx="1317601" cy="1506357"/>
              <a:chOff x="5627149" y="4024017"/>
              <a:chExt cx="1389657" cy="1588736"/>
            </a:xfrm>
          </p:grpSpPr>
          <p:sp>
            <p:nvSpPr>
              <p:cNvPr id="479" name="矩形 478"/>
              <p:cNvSpPr/>
              <p:nvPr/>
            </p:nvSpPr>
            <p:spPr>
              <a:xfrm>
                <a:off x="5635130" y="4058982"/>
                <a:ext cx="1327324" cy="1553771"/>
              </a:xfrm>
              <a:prstGeom prst="rect">
                <a:avLst/>
              </a:prstGeom>
              <a:solidFill>
                <a:srgbClr val="FFCCFF"/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480" name="矩形 479"/>
              <p:cNvSpPr/>
              <p:nvPr/>
            </p:nvSpPr>
            <p:spPr>
              <a:xfrm>
                <a:off x="5627149" y="4119471"/>
                <a:ext cx="510920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R1#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1" name="矩形 480"/>
              <p:cNvSpPr/>
              <p:nvPr/>
            </p:nvSpPr>
            <p:spPr>
              <a:xfrm>
                <a:off x="5627149" y="4336518"/>
                <a:ext cx="510920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R2#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2" name="矩形 481"/>
              <p:cNvSpPr/>
              <p:nvPr/>
            </p:nvSpPr>
            <p:spPr>
              <a:xfrm>
                <a:off x="5627149" y="4770476"/>
                <a:ext cx="468653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W#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3" name="矩形 482"/>
              <p:cNvSpPr/>
              <p:nvPr/>
            </p:nvSpPr>
            <p:spPr>
              <a:xfrm>
                <a:off x="5627150" y="5220981"/>
                <a:ext cx="510920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4" name="矩形 483"/>
              <p:cNvSpPr/>
              <p:nvPr/>
            </p:nvSpPr>
            <p:spPr>
              <a:xfrm>
                <a:off x="6026642" y="4024017"/>
                <a:ext cx="488940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5" name="矩形 484"/>
              <p:cNvSpPr/>
              <p:nvPr/>
            </p:nvSpPr>
            <p:spPr>
              <a:xfrm>
                <a:off x="6600563" y="4112701"/>
                <a:ext cx="416243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R1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6" name="矩形 485"/>
              <p:cNvSpPr/>
              <p:nvPr/>
            </p:nvSpPr>
            <p:spPr>
              <a:xfrm>
                <a:off x="6597005" y="4365398"/>
                <a:ext cx="416243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R2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7" name="矩形 486"/>
              <p:cNvSpPr/>
              <p:nvPr/>
            </p:nvSpPr>
            <p:spPr>
              <a:xfrm>
                <a:off x="5983002" y="4801646"/>
                <a:ext cx="969090" cy="5515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400" b="1" dirty="0"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Register</a:t>
                </a:r>
                <a:endPara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endParaRPr>
              </a:p>
              <a:p>
                <a:pPr algn="ctr"/>
                <a:r>
                  <a:rPr lang="en-US" altLang="zh-CN" sz="1400" b="1" dirty="0"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File</a:t>
                </a:r>
                <a:endParaRPr lang="zh-CN" altLang="en-US" sz="1400" b="1" dirty="0"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</p:grpSp>
        <p:sp>
          <p:nvSpPr>
            <p:cNvPr id="340" name="等腰三角形 339"/>
            <p:cNvSpPr/>
            <p:nvPr/>
          </p:nvSpPr>
          <p:spPr>
            <a:xfrm>
              <a:off x="7041179" y="5016611"/>
              <a:ext cx="191274" cy="119514"/>
            </a:xfrm>
            <a:prstGeom prst="triangle">
              <a:avLst/>
            </a:prstGeom>
            <a:solidFill>
              <a:srgbClr val="FFC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1" repeatCount="3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1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" grpId="0" animBg="1"/>
      <p:bldP spid="469" grpId="0"/>
      <p:bldP spid="4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LW</a:t>
            </a:r>
            <a:r>
              <a:rPr lang="zh-CN" altLang="en-US" dirty="0"/>
              <a:t>指令执行状态周期</a:t>
            </a:r>
            <a:r>
              <a:rPr lang="en-US" altLang="zh-CN" dirty="0"/>
              <a:t>T3~T5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5260269" y="2263822"/>
            <a:ext cx="3987102" cy="1464868"/>
            <a:chOff x="5526640" y="1825630"/>
            <a:chExt cx="5210856" cy="1142068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10737496" y="1825630"/>
              <a:ext cx="0" cy="1142068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7" name="直接连接符 6"/>
          <p:cNvCxnSpPr/>
          <p:nvPr/>
        </p:nvCxnSpPr>
        <p:spPr>
          <a:xfrm>
            <a:off x="6615952" y="4046037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6615952" y="3823171"/>
            <a:ext cx="291910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9023365" y="3588921"/>
            <a:ext cx="420145" cy="877029"/>
            <a:chOff x="9501522" y="3862856"/>
            <a:chExt cx="443122" cy="924992"/>
          </a:xfrm>
        </p:grpSpPr>
        <p:sp>
          <p:nvSpPr>
            <p:cNvPr id="12" name="任意多边形: 形状 259"/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9410367" y="4144538"/>
              <a:ext cx="580238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2438925" y="3601964"/>
            <a:ext cx="828857" cy="125967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5" name="矩形 14"/>
          <p:cNvSpPr/>
          <p:nvPr/>
        </p:nvSpPr>
        <p:spPr>
          <a:xfrm>
            <a:off x="1282246" y="3716341"/>
            <a:ext cx="236207" cy="43431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6" name="矩形 15"/>
          <p:cNvSpPr/>
          <p:nvPr/>
        </p:nvSpPr>
        <p:spPr>
          <a:xfrm>
            <a:off x="1223438" y="3677694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687709" y="1220062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200967" y="2460549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255440" y="2668650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任意多边形: 形状 47"/>
          <p:cNvSpPr/>
          <p:nvPr/>
        </p:nvSpPr>
        <p:spPr>
          <a:xfrm>
            <a:off x="5248238" y="2897236"/>
            <a:ext cx="730210" cy="714336"/>
          </a:xfrm>
          <a:custGeom>
            <a:avLst/>
            <a:gdLst>
              <a:gd name="connsiteX0" fmla="*/ 0 w 730250"/>
              <a:gd name="connsiteY0" fmla="*/ 0 h 730250"/>
              <a:gd name="connsiteX1" fmla="*/ 730250 w 730250"/>
              <a:gd name="connsiteY1" fmla="*/ 0 h 730250"/>
              <a:gd name="connsiteX2" fmla="*/ 730250 w 730250"/>
              <a:gd name="connsiteY2" fmla="*/ 730250 h 730250"/>
              <a:gd name="connsiteX0-1" fmla="*/ 0 w 730250"/>
              <a:gd name="connsiteY0-2" fmla="*/ 0 h 714375"/>
              <a:gd name="connsiteX1-3" fmla="*/ 730250 w 730250"/>
              <a:gd name="connsiteY1-4" fmla="*/ 0 h 714375"/>
              <a:gd name="connsiteX2-5" fmla="*/ 730250 w 730250"/>
              <a:gd name="connsiteY2-6" fmla="*/ 714375 h 7143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730250" h="714375">
                <a:moveTo>
                  <a:pt x="0" y="0"/>
                </a:moveTo>
                <a:lnTo>
                  <a:pt x="730250" y="0"/>
                </a:lnTo>
                <a:lnTo>
                  <a:pt x="730250" y="714375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1" name="任意多边形: 形状 49"/>
          <p:cNvSpPr/>
          <p:nvPr/>
        </p:nvSpPr>
        <p:spPr>
          <a:xfrm flipH="1">
            <a:off x="4669168" y="3113125"/>
            <a:ext cx="45717" cy="1144460"/>
          </a:xfrm>
          <a:custGeom>
            <a:avLst/>
            <a:gdLst>
              <a:gd name="connsiteX0" fmla="*/ 0 w 0"/>
              <a:gd name="connsiteY0" fmla="*/ 0 h 1187450"/>
              <a:gd name="connsiteX1" fmla="*/ 0 w 0"/>
              <a:gd name="connsiteY1" fmla="*/ 1187450 h 118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187450">
                <a:moveTo>
                  <a:pt x="0" y="0"/>
                </a:moveTo>
                <a:lnTo>
                  <a:pt x="0" y="11874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2" name="任意多边形: 形状 50"/>
          <p:cNvSpPr/>
          <p:nvPr/>
        </p:nvSpPr>
        <p:spPr>
          <a:xfrm>
            <a:off x="5138480" y="3103565"/>
            <a:ext cx="0" cy="1581064"/>
          </a:xfrm>
          <a:custGeom>
            <a:avLst/>
            <a:gdLst>
              <a:gd name="connsiteX0" fmla="*/ 0 w 0"/>
              <a:gd name="connsiteY0" fmla="*/ 0 h 1581150"/>
              <a:gd name="connsiteX1" fmla="*/ 0 w 0"/>
              <a:gd name="connsiteY1" fmla="*/ 158115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10136025" y="1899310"/>
            <a:ext cx="202696" cy="0"/>
          </a:xfrm>
          <a:prstGeom prst="line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9747408" y="1954074"/>
            <a:ext cx="14395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1525838" y="3939047"/>
            <a:ext cx="4015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2121670" y="4051120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流程图: 手动操作 26"/>
          <p:cNvSpPr/>
          <p:nvPr/>
        </p:nvSpPr>
        <p:spPr>
          <a:xfrm rot="16200000">
            <a:off x="1784858" y="3936694"/>
            <a:ext cx="466170" cy="197936"/>
          </a:xfrm>
          <a:prstGeom prst="flowChartManualOperation">
            <a:avLst/>
          </a:prstGeom>
          <a:solidFill>
            <a:srgbClr val="FFFFFF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8" name="矩形 27"/>
          <p:cNvSpPr/>
          <p:nvPr/>
        </p:nvSpPr>
        <p:spPr>
          <a:xfrm>
            <a:off x="1882581" y="3770402"/>
            <a:ext cx="274434" cy="5229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400" dirty="0">
              <a:solidFill>
                <a:srgbClr val="0066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2126239" y="4042359"/>
            <a:ext cx="30529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1964065" y="4138335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678805" y="3716342"/>
            <a:ext cx="205903" cy="4087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623277" y="3573038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890708" y="3772654"/>
            <a:ext cx="4347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422998" y="3855200"/>
            <a:ext cx="31451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435997" y="4162931"/>
            <a:ext cx="8883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Memory</a:t>
            </a:r>
            <a:endParaRPr lang="zh-CN" altLang="en-US" sz="1325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406358" y="4496468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678805" y="4763651"/>
            <a:ext cx="205903" cy="4087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38" name="矩形 37"/>
          <p:cNvSpPr/>
          <p:nvPr/>
        </p:nvSpPr>
        <p:spPr>
          <a:xfrm>
            <a:off x="3842604" y="3680958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843628" y="4716891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266772" y="5609749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218541" y="4374866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264451" y="3824136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265490" y="3606266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4308490" y="3824285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4308490" y="4030097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>
            <a:endCxn id="31" idx="1"/>
          </p:cNvCxnSpPr>
          <p:nvPr/>
        </p:nvCxnSpPr>
        <p:spPr>
          <a:xfrm>
            <a:off x="3277289" y="3920717"/>
            <a:ext cx="4015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4311940" y="2884711"/>
            <a:ext cx="3238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3886792" y="3937282"/>
            <a:ext cx="42169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3881964" y="4968024"/>
            <a:ext cx="116681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流程图: 手动输入 146"/>
          <p:cNvSpPr/>
          <p:nvPr/>
        </p:nvSpPr>
        <p:spPr>
          <a:xfrm>
            <a:off x="5404681" y="5611971"/>
            <a:ext cx="1149783" cy="343378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-1" fmla="*/ 0 w 10000"/>
              <a:gd name="connsiteY0-2" fmla="*/ 9483 h 17483"/>
              <a:gd name="connsiteX1-3" fmla="*/ 10000 w 10000"/>
              <a:gd name="connsiteY1-4" fmla="*/ 0 h 17483"/>
              <a:gd name="connsiteX2-5" fmla="*/ 10000 w 10000"/>
              <a:gd name="connsiteY2-6" fmla="*/ 17483 h 17483"/>
              <a:gd name="connsiteX3-7" fmla="*/ 0 w 10000"/>
              <a:gd name="connsiteY3-8" fmla="*/ 17483 h 17483"/>
              <a:gd name="connsiteX4-9" fmla="*/ 0 w 10000"/>
              <a:gd name="connsiteY4-10" fmla="*/ 9483 h 17483"/>
              <a:gd name="connsiteX0-11" fmla="*/ 0 w 10000"/>
              <a:gd name="connsiteY0-12" fmla="*/ 5355 h 13355"/>
              <a:gd name="connsiteX1-13" fmla="*/ 10000 w 10000"/>
              <a:gd name="connsiteY1-14" fmla="*/ 0 h 13355"/>
              <a:gd name="connsiteX2-15" fmla="*/ 10000 w 10000"/>
              <a:gd name="connsiteY2-16" fmla="*/ 13355 h 13355"/>
              <a:gd name="connsiteX3-17" fmla="*/ 0 w 10000"/>
              <a:gd name="connsiteY3-18" fmla="*/ 13355 h 13355"/>
              <a:gd name="connsiteX4-19" fmla="*/ 0 w 10000"/>
              <a:gd name="connsiteY4-20" fmla="*/ 5355 h 133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3355">
                <a:moveTo>
                  <a:pt x="0" y="5355"/>
                </a:moveTo>
                <a:lnTo>
                  <a:pt x="10000" y="0"/>
                </a:lnTo>
                <a:lnTo>
                  <a:pt x="10000" y="13355"/>
                </a:lnTo>
                <a:lnTo>
                  <a:pt x="0" y="13355"/>
                </a:lnTo>
                <a:lnTo>
                  <a:pt x="0" y="5355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1" name="矩形 50"/>
          <p:cNvSpPr/>
          <p:nvPr/>
        </p:nvSpPr>
        <p:spPr>
          <a:xfrm>
            <a:off x="5518883" y="5666801"/>
            <a:ext cx="1066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881654" y="3608890"/>
            <a:ext cx="205903" cy="63586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61" name="矩形 60"/>
          <p:cNvSpPr/>
          <p:nvPr/>
        </p:nvSpPr>
        <p:spPr>
          <a:xfrm>
            <a:off x="7021628" y="3574299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7033807" y="4034930"/>
            <a:ext cx="30809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554465" y="5543167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7087556" y="3831416"/>
            <a:ext cx="76840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7087556" y="4042043"/>
            <a:ext cx="108420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7954919" y="4245743"/>
            <a:ext cx="2173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7690058" y="4085902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8586827" y="4351001"/>
            <a:ext cx="436538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平行四边形 68"/>
          <p:cNvSpPr/>
          <p:nvPr/>
        </p:nvSpPr>
        <p:spPr>
          <a:xfrm rot="4500000">
            <a:off x="7733071" y="5043890"/>
            <a:ext cx="472862" cy="389383"/>
          </a:xfrm>
          <a:prstGeom prst="parallelogram">
            <a:avLst/>
          </a:prstGeom>
          <a:solidFill>
            <a:schemeClr val="bg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0" name="矩形 69"/>
          <p:cNvSpPr/>
          <p:nvPr/>
        </p:nvSpPr>
        <p:spPr>
          <a:xfrm>
            <a:off x="7735287" y="5081484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任意多边形: 形状 192"/>
          <p:cNvSpPr/>
          <p:nvPr/>
        </p:nvSpPr>
        <p:spPr>
          <a:xfrm flipV="1">
            <a:off x="8053895" y="3650647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-1" fmla="*/ 0 w 914400"/>
              <a:gd name="connsiteY0-2" fmla="*/ 0 h 107950"/>
              <a:gd name="connsiteX1-3" fmla="*/ 831850 w 914400"/>
              <a:gd name="connsiteY1-4" fmla="*/ 0 h 107950"/>
              <a:gd name="connsiteX2-5" fmla="*/ 831850 w 914400"/>
              <a:gd name="connsiteY2-6" fmla="*/ 107950 h 107950"/>
              <a:gd name="connsiteX3-7" fmla="*/ 914400 w 914400"/>
              <a:gd name="connsiteY3-8" fmla="*/ 104775 h 107950"/>
              <a:gd name="connsiteX0-9" fmla="*/ 0 w 839397"/>
              <a:gd name="connsiteY0-10" fmla="*/ 0 h 107950"/>
              <a:gd name="connsiteX1-11" fmla="*/ 831850 w 839397"/>
              <a:gd name="connsiteY1-12" fmla="*/ 0 h 107950"/>
              <a:gd name="connsiteX2-13" fmla="*/ 831850 w 839397"/>
              <a:gd name="connsiteY2-14" fmla="*/ 107950 h 107950"/>
              <a:gd name="connsiteX3-15" fmla="*/ 838200 w 839397"/>
              <a:gd name="connsiteY3-16" fmla="*/ 97155 h 107950"/>
              <a:gd name="connsiteX0-17" fmla="*/ 0 w 839397"/>
              <a:gd name="connsiteY0-18" fmla="*/ 0 h 107950"/>
              <a:gd name="connsiteX1-19" fmla="*/ 831850 w 839397"/>
              <a:gd name="connsiteY1-20" fmla="*/ 0 h 107950"/>
              <a:gd name="connsiteX2-21" fmla="*/ 831850 w 839397"/>
              <a:gd name="connsiteY2-22" fmla="*/ 107950 h 107950"/>
              <a:gd name="connsiteX3-23" fmla="*/ 838200 w 839397"/>
              <a:gd name="connsiteY3-24" fmla="*/ 20955 h 107950"/>
              <a:gd name="connsiteX0-25" fmla="*/ 0 w 831850"/>
              <a:gd name="connsiteY0-26" fmla="*/ 0 h 107950"/>
              <a:gd name="connsiteX1-27" fmla="*/ 831850 w 831850"/>
              <a:gd name="connsiteY1-28" fmla="*/ 0 h 107950"/>
              <a:gd name="connsiteX2-29" fmla="*/ 831850 w 831850"/>
              <a:gd name="connsiteY2-30" fmla="*/ 107950 h 107950"/>
              <a:gd name="connsiteX0-31" fmla="*/ 0 w 831850"/>
              <a:gd name="connsiteY0-32" fmla="*/ 0 h 69850"/>
              <a:gd name="connsiteX1-33" fmla="*/ 831850 w 831850"/>
              <a:gd name="connsiteY1-34" fmla="*/ 0 h 69850"/>
              <a:gd name="connsiteX2-35" fmla="*/ 831850 w 831850"/>
              <a:gd name="connsiteY2-36" fmla="*/ 69850 h 69850"/>
              <a:gd name="connsiteX0-37" fmla="*/ 0 w 831850"/>
              <a:gd name="connsiteY0-38" fmla="*/ 0 h 0"/>
              <a:gd name="connsiteX1-39" fmla="*/ 831850 w 831850"/>
              <a:gd name="connsiteY1-40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2" name="矩形 71"/>
          <p:cNvSpPr/>
          <p:nvPr/>
        </p:nvSpPr>
        <p:spPr>
          <a:xfrm>
            <a:off x="8541164" y="3432972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8566542" y="4332115"/>
            <a:ext cx="543739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9205607" y="3525659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9449745" y="4073554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6" name="直接连接符 75"/>
          <p:cNvCxnSpPr/>
          <p:nvPr/>
        </p:nvCxnSpPr>
        <p:spPr>
          <a:xfrm>
            <a:off x="9443510" y="4064174"/>
            <a:ext cx="89570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/>
        </p:nvCxnSpPr>
        <p:spPr>
          <a:xfrm>
            <a:off x="10446276" y="4073928"/>
            <a:ext cx="64927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10228264" y="3870439"/>
            <a:ext cx="205903" cy="40971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  <a:latin typeface="Arial Black" panose="020B0A04020102020204" pitchFamily="34" charset="0"/>
              </a:rPr>
              <a:t>C</a:t>
            </a:r>
            <a:endParaRPr lang="zh-CN" altLang="en-US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0398753" y="3829210"/>
            <a:ext cx="7896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Aluout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0" name="直接连接符 79"/>
          <p:cNvCxnSpPr/>
          <p:nvPr/>
        </p:nvCxnSpPr>
        <p:spPr>
          <a:xfrm>
            <a:off x="4486363" y="4374163"/>
            <a:ext cx="139609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>
            <a:off x="4308489" y="4585790"/>
            <a:ext cx="323831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>
            <a:off x="4822681" y="4451090"/>
            <a:ext cx="52461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3604191" y="3676261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9" name="Group 1"/>
          <p:cNvGrpSpPr/>
          <p:nvPr/>
        </p:nvGrpSpPr>
        <p:grpSpPr>
          <a:xfrm>
            <a:off x="10310610" y="1745642"/>
            <a:ext cx="259246" cy="192503"/>
            <a:chOff x="3990332" y="3048832"/>
            <a:chExt cx="1009448" cy="723602"/>
          </a:xfrm>
        </p:grpSpPr>
        <p:sp>
          <p:nvSpPr>
            <p:cNvPr id="90" name="Stored Data 71"/>
            <p:cNvSpPr/>
            <p:nvPr/>
          </p:nvSpPr>
          <p:spPr>
            <a:xfrm rot="10800000">
              <a:off x="3997590" y="3048854"/>
              <a:ext cx="1002190" cy="72358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5183 w 10000"/>
                <a:gd name="connsiteY0-366" fmla="*/ 44 h 10000"/>
                <a:gd name="connsiteX1-367" fmla="*/ 10000 w 10000"/>
                <a:gd name="connsiteY1-368" fmla="*/ 0 h 10000"/>
                <a:gd name="connsiteX2-369" fmla="*/ 8935 w 10000"/>
                <a:gd name="connsiteY2-370" fmla="*/ 4956 h 10000"/>
                <a:gd name="connsiteX3-371" fmla="*/ 9999 w 10000"/>
                <a:gd name="connsiteY3-372" fmla="*/ 10000 h 10000"/>
                <a:gd name="connsiteX4-373" fmla="*/ 5183 w 10000"/>
                <a:gd name="connsiteY4-374" fmla="*/ 9912 h 10000"/>
                <a:gd name="connsiteX5-375" fmla="*/ 0 w 10000"/>
                <a:gd name="connsiteY5-376" fmla="*/ 5043 h 10000"/>
                <a:gd name="connsiteX6-377" fmla="*/ 5183 w 10000"/>
                <a:gd name="connsiteY6-378" fmla="*/ 44 h 10000"/>
                <a:gd name="connsiteX0-379" fmla="*/ 5183 w 10000"/>
                <a:gd name="connsiteY0-380" fmla="*/ 44 h 10000"/>
                <a:gd name="connsiteX1-381" fmla="*/ 10000 w 10000"/>
                <a:gd name="connsiteY1-382" fmla="*/ 0 h 10000"/>
                <a:gd name="connsiteX2-383" fmla="*/ 8935 w 10000"/>
                <a:gd name="connsiteY2-384" fmla="*/ 4956 h 10000"/>
                <a:gd name="connsiteX3-385" fmla="*/ 9999 w 10000"/>
                <a:gd name="connsiteY3-386" fmla="*/ 10000 h 10000"/>
                <a:gd name="connsiteX4-387" fmla="*/ 5183 w 10000"/>
                <a:gd name="connsiteY4-388" fmla="*/ 9912 h 10000"/>
                <a:gd name="connsiteX5-389" fmla="*/ 0 w 10000"/>
                <a:gd name="connsiteY5-390" fmla="*/ 5043 h 10000"/>
                <a:gd name="connsiteX6-391" fmla="*/ 5183 w 10000"/>
                <a:gd name="connsiteY6-392" fmla="*/ 44 h 10000"/>
                <a:gd name="connsiteX0-393" fmla="*/ 8935 w 10000"/>
                <a:gd name="connsiteY0-394" fmla="*/ 4956 h 10000"/>
                <a:gd name="connsiteX1-395" fmla="*/ 9999 w 10000"/>
                <a:gd name="connsiteY1-396" fmla="*/ 10000 h 10000"/>
                <a:gd name="connsiteX2-397" fmla="*/ 5183 w 10000"/>
                <a:gd name="connsiteY2-398" fmla="*/ 9912 h 10000"/>
                <a:gd name="connsiteX3-399" fmla="*/ 0 w 10000"/>
                <a:gd name="connsiteY3-400" fmla="*/ 5043 h 10000"/>
                <a:gd name="connsiteX4-401" fmla="*/ 5183 w 10000"/>
                <a:gd name="connsiteY4-402" fmla="*/ 44 h 10000"/>
                <a:gd name="connsiteX5-403" fmla="*/ 10000 w 10000"/>
                <a:gd name="connsiteY5-404" fmla="*/ 0 h 10000"/>
                <a:gd name="connsiteX6-405" fmla="*/ 9841 w 10000"/>
                <a:gd name="connsiteY6-406" fmla="*/ 6220 h 10000"/>
                <a:gd name="connsiteX0-407" fmla="*/ 8935 w 10000"/>
                <a:gd name="connsiteY0-408" fmla="*/ 4956 h 10000"/>
                <a:gd name="connsiteX1-409" fmla="*/ 9999 w 10000"/>
                <a:gd name="connsiteY1-410" fmla="*/ 10000 h 10000"/>
                <a:gd name="connsiteX2-411" fmla="*/ 5183 w 10000"/>
                <a:gd name="connsiteY2-412" fmla="*/ 9912 h 10000"/>
                <a:gd name="connsiteX3-413" fmla="*/ 0 w 10000"/>
                <a:gd name="connsiteY3-414" fmla="*/ 5043 h 10000"/>
                <a:gd name="connsiteX4-415" fmla="*/ 5183 w 10000"/>
                <a:gd name="connsiteY4-416" fmla="*/ 44 h 10000"/>
                <a:gd name="connsiteX5-417" fmla="*/ 10000 w 10000"/>
                <a:gd name="connsiteY5-418" fmla="*/ 0 h 10000"/>
                <a:gd name="connsiteX0-419" fmla="*/ 9999 w 10000"/>
                <a:gd name="connsiteY0-420" fmla="*/ 10000 h 10000"/>
                <a:gd name="connsiteX1-421" fmla="*/ 5183 w 10000"/>
                <a:gd name="connsiteY1-422" fmla="*/ 9912 h 10000"/>
                <a:gd name="connsiteX2-423" fmla="*/ 0 w 10000"/>
                <a:gd name="connsiteY2-424" fmla="*/ 5043 h 10000"/>
                <a:gd name="connsiteX3-425" fmla="*/ 5183 w 10000"/>
                <a:gd name="connsiteY3-426" fmla="*/ 44 h 10000"/>
                <a:gd name="connsiteX4-427" fmla="*/ 10000 w 10000"/>
                <a:gd name="connsiteY4-428" fmla="*/ 0 h 10000"/>
                <a:gd name="connsiteX0-429" fmla="*/ 8536 w 8537"/>
                <a:gd name="connsiteY0-430" fmla="*/ 10000 h 10000"/>
                <a:gd name="connsiteX1-431" fmla="*/ 3720 w 8537"/>
                <a:gd name="connsiteY1-432" fmla="*/ 9912 h 10000"/>
                <a:gd name="connsiteX2-433" fmla="*/ 0 w 8537"/>
                <a:gd name="connsiteY2-434" fmla="*/ 4793 h 10000"/>
                <a:gd name="connsiteX3-435" fmla="*/ 3720 w 8537"/>
                <a:gd name="connsiteY3-436" fmla="*/ 44 h 10000"/>
                <a:gd name="connsiteX4-437" fmla="*/ 8537 w 8537"/>
                <a:gd name="connsiteY4-438" fmla="*/ 0 h 10000"/>
                <a:gd name="connsiteX0-439" fmla="*/ 10342 w 10343"/>
                <a:gd name="connsiteY0-440" fmla="*/ 10000 h 10000"/>
                <a:gd name="connsiteX1-441" fmla="*/ 4701 w 10343"/>
                <a:gd name="connsiteY1-442" fmla="*/ 9912 h 10000"/>
                <a:gd name="connsiteX2-443" fmla="*/ 0 w 10343"/>
                <a:gd name="connsiteY2-444" fmla="*/ 4543 h 10000"/>
                <a:gd name="connsiteX3-445" fmla="*/ 4701 w 10343"/>
                <a:gd name="connsiteY3-446" fmla="*/ 44 h 10000"/>
                <a:gd name="connsiteX4-447" fmla="*/ 10343 w 10343"/>
                <a:gd name="connsiteY4-448" fmla="*/ 0 h 10000"/>
                <a:gd name="connsiteX0-449" fmla="*/ 9771 w 9772"/>
                <a:gd name="connsiteY0-450" fmla="*/ 10000 h 10000"/>
                <a:gd name="connsiteX1-451" fmla="*/ 4130 w 9772"/>
                <a:gd name="connsiteY1-452" fmla="*/ 9912 h 10000"/>
                <a:gd name="connsiteX2-453" fmla="*/ 0 w 9772"/>
                <a:gd name="connsiteY2-454" fmla="*/ 4917 h 10000"/>
                <a:gd name="connsiteX3-455" fmla="*/ 4130 w 9772"/>
                <a:gd name="connsiteY3-456" fmla="*/ 44 h 10000"/>
                <a:gd name="connsiteX4-457" fmla="*/ 9772 w 9772"/>
                <a:gd name="connsiteY4-45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72" h="10000">
                  <a:moveTo>
                    <a:pt x="9771" y="10000"/>
                  </a:moveTo>
                  <a:lnTo>
                    <a:pt x="4130" y="9912"/>
                  </a:lnTo>
                  <a:cubicBezTo>
                    <a:pt x="1643" y="9824"/>
                    <a:pt x="0" y="6562"/>
                    <a:pt x="0" y="4917"/>
                  </a:cubicBezTo>
                  <a:cubicBezTo>
                    <a:pt x="0" y="3272"/>
                    <a:pt x="1531" y="220"/>
                    <a:pt x="4130" y="44"/>
                  </a:cubicBezTo>
                  <a:lnTo>
                    <a:pt x="9772" y="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  <p:sp>
          <p:nvSpPr>
            <p:cNvPr id="91" name="Stored Data 71"/>
            <p:cNvSpPr/>
            <p:nvPr/>
          </p:nvSpPr>
          <p:spPr>
            <a:xfrm rot="10800000">
              <a:off x="3990332" y="3048832"/>
              <a:ext cx="167778" cy="723601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603 w 5420"/>
                <a:gd name="connsiteY0-366" fmla="*/ 44 h 10000"/>
                <a:gd name="connsiteX1-367" fmla="*/ 5420 w 5420"/>
                <a:gd name="connsiteY1-368" fmla="*/ 0 h 10000"/>
                <a:gd name="connsiteX2-369" fmla="*/ 4355 w 5420"/>
                <a:gd name="connsiteY2-370" fmla="*/ 4956 h 10000"/>
                <a:gd name="connsiteX3-371" fmla="*/ 5419 w 5420"/>
                <a:gd name="connsiteY3-372" fmla="*/ 10000 h 10000"/>
                <a:gd name="connsiteX4-373" fmla="*/ 603 w 5420"/>
                <a:gd name="connsiteY4-374" fmla="*/ 9912 h 10000"/>
                <a:gd name="connsiteX5-375" fmla="*/ 603 w 5420"/>
                <a:gd name="connsiteY5-376" fmla="*/ 44 h 10000"/>
                <a:gd name="connsiteX0-377" fmla="*/ 1112 w 9999"/>
                <a:gd name="connsiteY0-378" fmla="*/ 9912 h 11176"/>
                <a:gd name="connsiteX1-379" fmla="*/ 1112 w 9999"/>
                <a:gd name="connsiteY1-380" fmla="*/ 44 h 11176"/>
                <a:gd name="connsiteX2-381" fmla="*/ 9999 w 9999"/>
                <a:gd name="connsiteY2-382" fmla="*/ 0 h 11176"/>
                <a:gd name="connsiteX3-383" fmla="*/ 8034 w 9999"/>
                <a:gd name="connsiteY3-384" fmla="*/ 4956 h 11176"/>
                <a:gd name="connsiteX4-385" fmla="*/ 9997 w 9999"/>
                <a:gd name="connsiteY4-386" fmla="*/ 10000 h 11176"/>
                <a:gd name="connsiteX5-387" fmla="*/ 2783 w 9999"/>
                <a:gd name="connsiteY5-388" fmla="*/ 11176 h 11176"/>
                <a:gd name="connsiteX0-389" fmla="*/ 1112 w 10000"/>
                <a:gd name="connsiteY0-390" fmla="*/ 8869 h 8948"/>
                <a:gd name="connsiteX1-391" fmla="*/ 1112 w 10000"/>
                <a:gd name="connsiteY1-392" fmla="*/ 39 h 8948"/>
                <a:gd name="connsiteX2-393" fmla="*/ 10000 w 10000"/>
                <a:gd name="connsiteY2-394" fmla="*/ 0 h 8948"/>
                <a:gd name="connsiteX3-395" fmla="*/ 8035 w 10000"/>
                <a:gd name="connsiteY3-396" fmla="*/ 4435 h 8948"/>
                <a:gd name="connsiteX4-397" fmla="*/ 9998 w 10000"/>
                <a:gd name="connsiteY4-398" fmla="*/ 8948 h 8948"/>
                <a:gd name="connsiteX0-399" fmla="*/ 0 w 8888"/>
                <a:gd name="connsiteY0-400" fmla="*/ 44 h 10000"/>
                <a:gd name="connsiteX1-401" fmla="*/ 8888 w 8888"/>
                <a:gd name="connsiteY1-402" fmla="*/ 0 h 10000"/>
                <a:gd name="connsiteX2-403" fmla="*/ 6923 w 8888"/>
                <a:gd name="connsiteY2-404" fmla="*/ 4956 h 10000"/>
                <a:gd name="connsiteX3-405" fmla="*/ 8886 w 8888"/>
                <a:gd name="connsiteY3-406" fmla="*/ 10000 h 10000"/>
                <a:gd name="connsiteX0-407" fmla="*/ 2211 w 2211"/>
                <a:gd name="connsiteY0-408" fmla="*/ 0 h 10000"/>
                <a:gd name="connsiteX1-409" fmla="*/ 0 w 2211"/>
                <a:gd name="connsiteY1-410" fmla="*/ 4956 h 10000"/>
                <a:gd name="connsiteX2-411" fmla="*/ 2209 w 2211"/>
                <a:gd name="connsiteY2-412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11" h="10000">
                  <a:moveTo>
                    <a:pt x="2211" y="0"/>
                  </a:moveTo>
                  <a:cubicBezTo>
                    <a:pt x="739" y="0"/>
                    <a:pt x="0" y="3289"/>
                    <a:pt x="0" y="4956"/>
                  </a:cubicBezTo>
                  <a:cubicBezTo>
                    <a:pt x="0" y="6622"/>
                    <a:pt x="737" y="10000"/>
                    <a:pt x="2209" y="10000"/>
                  </a:cubicBez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5007629" y="4608064"/>
            <a:ext cx="274434" cy="522964"/>
            <a:chOff x="4311617" y="4168879"/>
            <a:chExt cx="274449" cy="522993"/>
          </a:xfrm>
        </p:grpSpPr>
        <p:sp>
          <p:nvSpPr>
            <p:cNvPr id="93" name="流程图: 手动操作 92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94" name="矩形 93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5" name="矩形 94"/>
          <p:cNvSpPr/>
          <p:nvPr/>
        </p:nvSpPr>
        <p:spPr>
          <a:xfrm>
            <a:off x="4756863" y="3599699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4756863" y="3817129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4322823" y="4553469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98" name="组合 97"/>
          <p:cNvGrpSpPr/>
          <p:nvPr/>
        </p:nvGrpSpPr>
        <p:grpSpPr>
          <a:xfrm>
            <a:off x="3564271" y="3997326"/>
            <a:ext cx="452368" cy="448216"/>
            <a:chOff x="3743887" y="4293594"/>
            <a:chExt cx="477107" cy="472728"/>
          </a:xfrm>
        </p:grpSpPr>
        <p:grpSp>
          <p:nvGrpSpPr>
            <p:cNvPr id="99" name="组合 98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101" name="直接连接符 100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矩形 101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00" name="等腰三角形 99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3564271" y="5045947"/>
            <a:ext cx="452368" cy="448216"/>
            <a:chOff x="3743887" y="4293594"/>
            <a:chExt cx="477107" cy="472728"/>
          </a:xfrm>
          <a:solidFill>
            <a:schemeClr val="bg1"/>
          </a:solidFill>
        </p:grpSpPr>
        <p:grpSp>
          <p:nvGrpSpPr>
            <p:cNvPr id="104" name="组合 103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106" name="直接连接符 105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矩形 106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05" name="等腰三角形 104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1181999" y="4024983"/>
            <a:ext cx="452368" cy="448216"/>
            <a:chOff x="3743887" y="4293594"/>
            <a:chExt cx="477107" cy="472728"/>
          </a:xfrm>
          <a:solidFill>
            <a:srgbClr val="59B2FF"/>
          </a:solidFill>
        </p:grpSpPr>
        <p:grpSp>
          <p:nvGrpSpPr>
            <p:cNvPr id="109" name="组合 108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111" name="直接连接符 110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矩形 111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0" name="等腰三角形 109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2640952" y="4726783"/>
            <a:ext cx="452367" cy="463374"/>
            <a:chOff x="3743887" y="4293594"/>
            <a:chExt cx="477106" cy="451964"/>
          </a:xfrm>
          <a:solidFill>
            <a:srgbClr val="92D050"/>
          </a:solidFill>
        </p:grpSpPr>
        <p:grpSp>
          <p:nvGrpSpPr>
            <p:cNvPr id="114" name="组合 113"/>
            <p:cNvGrpSpPr/>
            <p:nvPr/>
          </p:nvGrpSpPr>
          <p:grpSpPr>
            <a:xfrm>
              <a:off x="3743887" y="4420795"/>
              <a:ext cx="477106" cy="324763"/>
              <a:chOff x="2146087" y="4844273"/>
              <a:chExt cx="452392" cy="307940"/>
            </a:xfrm>
            <a:grpFill/>
          </p:grpSpPr>
          <p:cxnSp>
            <p:nvCxnSpPr>
              <p:cNvPr id="116" name="直接连接符 115"/>
              <p:cNvCxnSpPr/>
              <p:nvPr/>
            </p:nvCxnSpPr>
            <p:spPr>
              <a:xfrm flipV="1">
                <a:off x="2364748" y="4844273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矩形 116"/>
              <p:cNvSpPr/>
              <p:nvPr/>
            </p:nvSpPr>
            <p:spPr>
              <a:xfrm>
                <a:off x="2146087" y="4910263"/>
                <a:ext cx="452392" cy="24195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5" name="等腰三角形 114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6761345" y="4119058"/>
            <a:ext cx="452368" cy="448216"/>
            <a:chOff x="3743887" y="4293594"/>
            <a:chExt cx="477107" cy="472728"/>
          </a:xfrm>
        </p:grpSpPr>
        <p:grpSp>
          <p:nvGrpSpPr>
            <p:cNvPr id="119" name="组合 118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121" name="直接连接符 120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矩形 121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20" name="等腰三角形 119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10111415" y="4153974"/>
            <a:ext cx="452368" cy="448216"/>
            <a:chOff x="3743887" y="4293594"/>
            <a:chExt cx="477107" cy="472728"/>
          </a:xfrm>
        </p:grpSpPr>
        <p:grpSp>
          <p:nvGrpSpPr>
            <p:cNvPr id="124" name="组合 123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126" name="直接连接符 125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7" name="矩形 126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25" name="等腰三角形 124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sp>
        <p:nvSpPr>
          <p:cNvPr id="133" name="矩形 132"/>
          <p:cNvSpPr/>
          <p:nvPr/>
        </p:nvSpPr>
        <p:spPr>
          <a:xfrm>
            <a:off x="3470306" y="3471677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3469967" y="4483628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35" name="组合 134"/>
          <p:cNvGrpSpPr/>
          <p:nvPr/>
        </p:nvGrpSpPr>
        <p:grpSpPr>
          <a:xfrm>
            <a:off x="3556235" y="1385087"/>
            <a:ext cx="7868076" cy="2065916"/>
            <a:chOff x="3735408" y="1538500"/>
            <a:chExt cx="8298362" cy="2178896"/>
          </a:xfrm>
        </p:grpSpPr>
        <p:sp>
          <p:nvSpPr>
            <p:cNvPr id="136" name="矩形 135"/>
            <p:cNvSpPr/>
            <p:nvPr/>
          </p:nvSpPr>
          <p:spPr>
            <a:xfrm>
              <a:off x="4284066" y="1926595"/>
              <a:ext cx="5853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IorD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37" name="矩形 136"/>
            <p:cNvSpPr/>
            <p:nvPr/>
          </p:nvSpPr>
          <p:spPr>
            <a:xfrm>
              <a:off x="4012637" y="2423452"/>
              <a:ext cx="87610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IRWrite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38" name="矩形 137"/>
            <p:cNvSpPr/>
            <p:nvPr/>
          </p:nvSpPr>
          <p:spPr>
            <a:xfrm>
              <a:off x="3735408" y="2167772"/>
              <a:ext cx="113984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MemWrite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cxnSp>
          <p:nvCxnSpPr>
            <p:cNvPr id="139" name="直接连接符 138"/>
            <p:cNvCxnSpPr/>
            <p:nvPr/>
          </p:nvCxnSpPr>
          <p:spPr>
            <a:xfrm flipV="1">
              <a:off x="5185197" y="1589710"/>
              <a:ext cx="0" cy="1104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矩形 139"/>
            <p:cNvSpPr/>
            <p:nvPr/>
          </p:nvSpPr>
          <p:spPr>
            <a:xfrm>
              <a:off x="5467373" y="1538500"/>
              <a:ext cx="854125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PCWrite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41" name="矩形 140"/>
            <p:cNvSpPr/>
            <p:nvPr/>
          </p:nvSpPr>
          <p:spPr>
            <a:xfrm>
              <a:off x="5467373" y="1759117"/>
              <a:ext cx="75099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Branch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42" name="矩形 141"/>
            <p:cNvSpPr/>
            <p:nvPr/>
          </p:nvSpPr>
          <p:spPr>
            <a:xfrm>
              <a:off x="5467373" y="1979734"/>
              <a:ext cx="64786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PCSrc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43" name="矩形 142"/>
            <p:cNvSpPr/>
            <p:nvPr/>
          </p:nvSpPr>
          <p:spPr>
            <a:xfrm>
              <a:off x="5467373" y="2200351"/>
              <a:ext cx="696893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AluOp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44" name="矩形 143"/>
            <p:cNvSpPr/>
            <p:nvPr/>
          </p:nvSpPr>
          <p:spPr>
            <a:xfrm>
              <a:off x="5467373" y="2420968"/>
              <a:ext cx="881176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ALUSrcB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45" name="矩形 144"/>
            <p:cNvSpPr/>
            <p:nvPr/>
          </p:nvSpPr>
          <p:spPr>
            <a:xfrm>
              <a:off x="5467373" y="2641585"/>
              <a:ext cx="891320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ALUSrcA</a:t>
              </a:r>
              <a:endParaRPr lang="zh-CN" altLang="en-US" sz="1200" baseline="-250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46" name="矩形 145"/>
            <p:cNvSpPr/>
            <p:nvPr/>
          </p:nvSpPr>
          <p:spPr>
            <a:xfrm>
              <a:off x="5467373" y="2862201"/>
              <a:ext cx="95218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RegWrite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47" name="矩形 146"/>
            <p:cNvSpPr/>
            <p:nvPr/>
          </p:nvSpPr>
          <p:spPr>
            <a:xfrm>
              <a:off x="11396050" y="1752004"/>
              <a:ext cx="637720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PCEn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48" name="矩形 147"/>
            <p:cNvSpPr/>
            <p:nvPr/>
          </p:nvSpPr>
          <p:spPr>
            <a:xfrm>
              <a:off x="4561939" y="3396602"/>
              <a:ext cx="82876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RegDst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5324550" y="3404622"/>
              <a:ext cx="116689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MemtoReg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50" name="等腰三角形 149"/>
            <p:cNvSpPr/>
            <p:nvPr/>
          </p:nvSpPr>
          <p:spPr>
            <a:xfrm flipV="1">
              <a:off x="5086865" y="1700209"/>
              <a:ext cx="201735" cy="136299"/>
            </a:xfrm>
            <a:prstGeom prst="triangle">
              <a:avLst/>
            </a:prstGeom>
            <a:solidFill>
              <a:srgbClr val="59B2FF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151" name="矩形 150"/>
          <p:cNvSpPr/>
          <p:nvPr/>
        </p:nvSpPr>
        <p:spPr>
          <a:xfrm>
            <a:off x="970391" y="3417560"/>
            <a:ext cx="44916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155" name="直接连接符 154"/>
          <p:cNvCxnSpPr/>
          <p:nvPr/>
        </p:nvCxnSpPr>
        <p:spPr>
          <a:xfrm>
            <a:off x="7953569" y="4647909"/>
            <a:ext cx="218192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/>
          <p:nvPr/>
        </p:nvCxnSpPr>
        <p:spPr>
          <a:xfrm flipV="1">
            <a:off x="7954822" y="4647909"/>
            <a:ext cx="0" cy="38949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组合 156"/>
          <p:cNvGrpSpPr/>
          <p:nvPr/>
        </p:nvGrpSpPr>
        <p:grpSpPr>
          <a:xfrm>
            <a:off x="1400651" y="1217804"/>
            <a:ext cx="9363346" cy="2489137"/>
            <a:chOff x="1461941" y="1362069"/>
            <a:chExt cx="9875404" cy="2625262"/>
          </a:xfrm>
        </p:grpSpPr>
        <p:cxnSp>
          <p:nvCxnSpPr>
            <p:cNvPr id="158" name="直接连接符 157"/>
            <p:cNvCxnSpPr/>
            <p:nvPr/>
          </p:nvCxnSpPr>
          <p:spPr>
            <a:xfrm>
              <a:off x="1461941" y="1362069"/>
              <a:ext cx="9864214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>
              <a:off x="1461941" y="1362069"/>
              <a:ext cx="0" cy="2625262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11337345" y="1362069"/>
              <a:ext cx="0" cy="658219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11149608" y="2020288"/>
              <a:ext cx="176547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62" name="组合 161"/>
          <p:cNvGrpSpPr/>
          <p:nvPr/>
        </p:nvGrpSpPr>
        <p:grpSpPr>
          <a:xfrm>
            <a:off x="5254587" y="1627020"/>
            <a:ext cx="5075479" cy="141417"/>
            <a:chOff x="5526640" y="1825630"/>
            <a:chExt cx="5353044" cy="149151"/>
          </a:xfrm>
        </p:grpSpPr>
        <p:cxnSp>
          <p:nvCxnSpPr>
            <p:cNvPr id="163" name="直接连接符 162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>
              <a:off x="10737496" y="1836508"/>
              <a:ext cx="0" cy="13827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>
              <a:off x="10737496" y="1974781"/>
              <a:ext cx="142188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66" name="直接连接符 165"/>
          <p:cNvCxnSpPr/>
          <p:nvPr/>
        </p:nvCxnSpPr>
        <p:spPr>
          <a:xfrm>
            <a:off x="5254588" y="1841893"/>
            <a:ext cx="4629371" cy="0"/>
          </a:xfrm>
          <a:prstGeom prst="line">
            <a:avLst/>
          </a:pr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67" name="组合 166"/>
          <p:cNvGrpSpPr/>
          <p:nvPr/>
        </p:nvGrpSpPr>
        <p:grpSpPr>
          <a:xfrm>
            <a:off x="5254587" y="2054243"/>
            <a:ext cx="5933775" cy="1720651"/>
            <a:chOff x="5526640" y="1825630"/>
            <a:chExt cx="5210856" cy="1341486"/>
          </a:xfrm>
        </p:grpSpPr>
        <p:cxnSp>
          <p:nvCxnSpPr>
            <p:cNvPr id="168" name="直接连接符 167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9" name="直接连接符 168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0" name="组合 169"/>
          <p:cNvGrpSpPr/>
          <p:nvPr/>
        </p:nvGrpSpPr>
        <p:grpSpPr>
          <a:xfrm>
            <a:off x="5253852" y="2473435"/>
            <a:ext cx="3134510" cy="1498461"/>
            <a:chOff x="5526640" y="1825630"/>
            <a:chExt cx="5210856" cy="1168258"/>
          </a:xfrm>
        </p:grpSpPr>
        <p:cxnSp>
          <p:nvCxnSpPr>
            <p:cNvPr id="171" name="直接连接符 170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2" name="直接连接符 171"/>
            <p:cNvCxnSpPr/>
            <p:nvPr/>
          </p:nvCxnSpPr>
          <p:spPr>
            <a:xfrm>
              <a:off x="10737496" y="1841694"/>
              <a:ext cx="0" cy="1152194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3" name="组合 172"/>
          <p:cNvGrpSpPr/>
          <p:nvPr/>
        </p:nvGrpSpPr>
        <p:grpSpPr>
          <a:xfrm>
            <a:off x="5260936" y="2684304"/>
            <a:ext cx="2697653" cy="855990"/>
            <a:chOff x="5526640" y="1825630"/>
            <a:chExt cx="5220570" cy="667363"/>
          </a:xfrm>
        </p:grpSpPr>
        <p:cxnSp>
          <p:nvCxnSpPr>
            <p:cNvPr id="174" name="直接连接符 173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5" name="直接连接符 174"/>
            <p:cNvCxnSpPr/>
            <p:nvPr/>
          </p:nvCxnSpPr>
          <p:spPr>
            <a:xfrm>
              <a:off x="10747210" y="1825630"/>
              <a:ext cx="0" cy="66736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6" name="组合 175"/>
          <p:cNvGrpSpPr/>
          <p:nvPr/>
        </p:nvGrpSpPr>
        <p:grpSpPr>
          <a:xfrm flipH="1">
            <a:off x="2030327" y="2008235"/>
            <a:ext cx="2588014" cy="1827074"/>
            <a:chOff x="5526640" y="1825630"/>
            <a:chExt cx="5210856" cy="1341486"/>
          </a:xfrm>
        </p:grpSpPr>
        <p:cxnSp>
          <p:nvCxnSpPr>
            <p:cNvPr id="177" name="直接连接符 176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直接连接符 177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9" name="组合 178"/>
          <p:cNvGrpSpPr/>
          <p:nvPr/>
        </p:nvGrpSpPr>
        <p:grpSpPr>
          <a:xfrm flipH="1">
            <a:off x="2867254" y="2252341"/>
            <a:ext cx="1750117" cy="1361631"/>
            <a:chOff x="5526640" y="1825630"/>
            <a:chExt cx="5210856" cy="1341486"/>
          </a:xfrm>
        </p:grpSpPr>
        <p:cxnSp>
          <p:nvCxnSpPr>
            <p:cNvPr id="180" name="直接连接符 179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82" name="组合 181"/>
          <p:cNvGrpSpPr/>
          <p:nvPr/>
        </p:nvGrpSpPr>
        <p:grpSpPr>
          <a:xfrm flipH="1">
            <a:off x="3801136" y="2497315"/>
            <a:ext cx="816234" cy="1218551"/>
            <a:chOff x="5526640" y="1825630"/>
            <a:chExt cx="5210856" cy="1341486"/>
          </a:xfrm>
        </p:grpSpPr>
        <p:cxnSp>
          <p:nvCxnSpPr>
            <p:cNvPr id="183" name="直接连接符 182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85" name="组合 184"/>
          <p:cNvGrpSpPr/>
          <p:nvPr/>
        </p:nvGrpSpPr>
        <p:grpSpPr>
          <a:xfrm>
            <a:off x="1726605" y="3186296"/>
            <a:ext cx="6112648" cy="746763"/>
            <a:chOff x="1805721" y="3620584"/>
            <a:chExt cx="6446933" cy="787602"/>
          </a:xfrm>
        </p:grpSpPr>
        <p:cxnSp>
          <p:nvCxnSpPr>
            <p:cNvPr id="186" name="直接连接符 185"/>
            <p:cNvCxnSpPr/>
            <p:nvPr/>
          </p:nvCxnSpPr>
          <p:spPr>
            <a:xfrm>
              <a:off x="1808036" y="3620584"/>
              <a:ext cx="0" cy="78760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 flipH="1">
              <a:off x="1805721" y="3620584"/>
              <a:ext cx="606314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8" name="直接连接符 187"/>
            <p:cNvCxnSpPr/>
            <p:nvPr/>
          </p:nvCxnSpPr>
          <p:spPr>
            <a:xfrm>
              <a:off x="7881633" y="3620584"/>
              <a:ext cx="0" cy="4360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 flipH="1">
              <a:off x="7881633" y="4056594"/>
              <a:ext cx="37102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90" name="组合 189"/>
          <p:cNvGrpSpPr/>
          <p:nvPr/>
        </p:nvGrpSpPr>
        <p:grpSpPr>
          <a:xfrm>
            <a:off x="1726605" y="4080935"/>
            <a:ext cx="9026782" cy="2047497"/>
            <a:chOff x="1805721" y="4564148"/>
            <a:chExt cx="9520434" cy="2159469"/>
          </a:xfrm>
        </p:grpSpPr>
        <p:grpSp>
          <p:nvGrpSpPr>
            <p:cNvPr id="191" name="组合 190"/>
            <p:cNvGrpSpPr/>
            <p:nvPr/>
          </p:nvGrpSpPr>
          <p:grpSpPr>
            <a:xfrm>
              <a:off x="1805721" y="4564148"/>
              <a:ext cx="9520434" cy="2159469"/>
              <a:chOff x="1744472" y="2316829"/>
              <a:chExt cx="9509257" cy="2156934"/>
            </a:xfrm>
          </p:grpSpPr>
          <p:cxnSp>
            <p:nvCxnSpPr>
              <p:cNvPr id="193" name="直接连接符 192"/>
              <p:cNvCxnSpPr/>
              <p:nvPr/>
            </p:nvCxnSpPr>
            <p:spPr>
              <a:xfrm>
                <a:off x="1744472" y="2382316"/>
                <a:ext cx="0" cy="208892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4" name="直接连接符 193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5" name="直接连接符 194"/>
              <p:cNvCxnSpPr/>
              <p:nvPr/>
            </p:nvCxnSpPr>
            <p:spPr>
              <a:xfrm>
                <a:off x="11253729" y="2316829"/>
                <a:ext cx="0" cy="215194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92" name="直接连接符 191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6" name="组合 195"/>
          <p:cNvGrpSpPr/>
          <p:nvPr/>
        </p:nvGrpSpPr>
        <p:grpSpPr>
          <a:xfrm>
            <a:off x="1048449" y="3945910"/>
            <a:ext cx="10411306" cy="2368641"/>
            <a:chOff x="1805720" y="4629712"/>
            <a:chExt cx="9520436" cy="2093905"/>
          </a:xfrm>
        </p:grpSpPr>
        <p:grpSp>
          <p:nvGrpSpPr>
            <p:cNvPr id="197" name="组合 196"/>
            <p:cNvGrpSpPr/>
            <p:nvPr/>
          </p:nvGrpSpPr>
          <p:grpSpPr>
            <a:xfrm>
              <a:off x="1805720" y="4629712"/>
              <a:ext cx="9520435" cy="2093905"/>
              <a:chOff x="1744471" y="2382316"/>
              <a:chExt cx="9509258" cy="2091447"/>
            </a:xfrm>
          </p:grpSpPr>
          <p:cxnSp>
            <p:nvCxnSpPr>
              <p:cNvPr id="200" name="直接连接符 199"/>
              <p:cNvCxnSpPr/>
              <p:nvPr/>
            </p:nvCxnSpPr>
            <p:spPr>
              <a:xfrm>
                <a:off x="1744471" y="2382316"/>
                <a:ext cx="0" cy="208892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1" name="直接连接符 200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2" name="直接连接符 201"/>
              <p:cNvCxnSpPr/>
              <p:nvPr/>
            </p:nvCxnSpPr>
            <p:spPr>
              <a:xfrm>
                <a:off x="11253729" y="2419000"/>
                <a:ext cx="0" cy="20497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98" name="直接连接符 197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/>
            <p:nvPr/>
          </p:nvCxnSpPr>
          <p:spPr>
            <a:xfrm>
              <a:off x="11187438" y="4662757"/>
              <a:ext cx="138718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3" name="组合 202"/>
          <p:cNvGrpSpPr/>
          <p:nvPr/>
        </p:nvGrpSpPr>
        <p:grpSpPr>
          <a:xfrm>
            <a:off x="2206884" y="4042043"/>
            <a:ext cx="5106595" cy="1461540"/>
            <a:chOff x="1805721" y="4522265"/>
            <a:chExt cx="9520434" cy="2226972"/>
          </a:xfrm>
        </p:grpSpPr>
        <p:grpSp>
          <p:nvGrpSpPr>
            <p:cNvPr id="204" name="组合 203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206" name="直接连接符 205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7" name="直接连接符 206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08" name="直接连接符 207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205" name="直接连接符 204"/>
            <p:cNvCxnSpPr/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" name="组合 208"/>
          <p:cNvGrpSpPr/>
          <p:nvPr/>
        </p:nvGrpSpPr>
        <p:grpSpPr>
          <a:xfrm>
            <a:off x="3448111" y="3944731"/>
            <a:ext cx="220871" cy="1005969"/>
            <a:chOff x="1744472" y="3175426"/>
            <a:chExt cx="1545101" cy="1323927"/>
          </a:xfrm>
        </p:grpSpPr>
        <p:cxnSp>
          <p:nvCxnSpPr>
            <p:cNvPr id="210" name="直接连接符 209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1" name="直接连接符 210"/>
            <p:cNvCxnSpPr/>
            <p:nvPr/>
          </p:nvCxnSpPr>
          <p:spPr>
            <a:xfrm flipH="1">
              <a:off x="1744472" y="4499353"/>
              <a:ext cx="154510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12" name="组合 211"/>
          <p:cNvGrpSpPr/>
          <p:nvPr/>
        </p:nvGrpSpPr>
        <p:grpSpPr>
          <a:xfrm>
            <a:off x="4862335" y="4763650"/>
            <a:ext cx="166555" cy="1360040"/>
            <a:chOff x="1239056" y="2825057"/>
            <a:chExt cx="1165136" cy="1789912"/>
          </a:xfrm>
        </p:grpSpPr>
        <p:cxnSp>
          <p:nvCxnSpPr>
            <p:cNvPr id="213" name="直接连接符 212"/>
            <p:cNvCxnSpPr/>
            <p:nvPr/>
          </p:nvCxnSpPr>
          <p:spPr>
            <a:xfrm>
              <a:off x="1239056" y="2825057"/>
              <a:ext cx="0" cy="178991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15" name="组合 214"/>
          <p:cNvGrpSpPr/>
          <p:nvPr/>
        </p:nvGrpSpPr>
        <p:grpSpPr>
          <a:xfrm>
            <a:off x="7617913" y="4435040"/>
            <a:ext cx="537165" cy="1387274"/>
            <a:chOff x="1239056" y="2754720"/>
            <a:chExt cx="2279270" cy="1885824"/>
          </a:xfrm>
        </p:grpSpPr>
        <p:cxnSp>
          <p:nvCxnSpPr>
            <p:cNvPr id="216" name="直接连接符 215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7" name="直接连接符 216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18" name="组合 217"/>
          <p:cNvGrpSpPr/>
          <p:nvPr/>
        </p:nvGrpSpPr>
        <p:grpSpPr>
          <a:xfrm>
            <a:off x="9891362" y="3659315"/>
            <a:ext cx="1203172" cy="391805"/>
            <a:chOff x="571433" y="3331468"/>
            <a:chExt cx="5105236" cy="1364800"/>
          </a:xfrm>
        </p:grpSpPr>
        <p:cxnSp>
          <p:nvCxnSpPr>
            <p:cNvPr id="219" name="直接连接符 218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0" name="直接连接符 219"/>
            <p:cNvCxnSpPr/>
            <p:nvPr/>
          </p:nvCxnSpPr>
          <p:spPr>
            <a:xfrm>
              <a:off x="573332" y="3356998"/>
              <a:ext cx="0" cy="133927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1" name="直接连接符 220"/>
            <p:cNvCxnSpPr/>
            <p:nvPr/>
          </p:nvCxnSpPr>
          <p:spPr>
            <a:xfrm flipH="1">
              <a:off x="571433" y="3331468"/>
              <a:ext cx="436426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2" name="直接连接符 221"/>
            <p:cNvCxnSpPr/>
            <p:nvPr/>
          </p:nvCxnSpPr>
          <p:spPr>
            <a:xfrm>
              <a:off x="4935700" y="3331468"/>
              <a:ext cx="0" cy="68233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3" name="组合 222"/>
          <p:cNvGrpSpPr/>
          <p:nvPr/>
        </p:nvGrpSpPr>
        <p:grpSpPr>
          <a:xfrm>
            <a:off x="11043291" y="3727118"/>
            <a:ext cx="274434" cy="522964"/>
            <a:chOff x="4311617" y="4168879"/>
            <a:chExt cx="274449" cy="522994"/>
          </a:xfrm>
        </p:grpSpPr>
        <p:sp>
          <p:nvSpPr>
            <p:cNvPr id="224" name="流程图: 手动操作 223"/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25" name="矩形 224"/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7814805" y="3453676"/>
            <a:ext cx="274434" cy="522964"/>
            <a:chOff x="4311617" y="4168879"/>
            <a:chExt cx="274449" cy="522993"/>
          </a:xfrm>
        </p:grpSpPr>
        <p:sp>
          <p:nvSpPr>
            <p:cNvPr id="227" name="流程图: 手动操作 226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28" name="矩形 227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29" name="直接连接符 228"/>
          <p:cNvCxnSpPr/>
          <p:nvPr/>
        </p:nvCxnSpPr>
        <p:spPr>
          <a:xfrm>
            <a:off x="4485005" y="4050965"/>
            <a:ext cx="0" cy="31741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30" name="组合 229"/>
          <p:cNvGrpSpPr/>
          <p:nvPr/>
        </p:nvGrpSpPr>
        <p:grpSpPr>
          <a:xfrm>
            <a:off x="4587844" y="4189494"/>
            <a:ext cx="274434" cy="522964"/>
            <a:chOff x="4311617" y="4168879"/>
            <a:chExt cx="274449" cy="522993"/>
          </a:xfrm>
        </p:grpSpPr>
        <p:sp>
          <p:nvSpPr>
            <p:cNvPr id="231" name="流程图: 手动操作 230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32" name="矩形 231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3" name="组合 232"/>
          <p:cNvGrpSpPr/>
          <p:nvPr/>
        </p:nvGrpSpPr>
        <p:grpSpPr>
          <a:xfrm>
            <a:off x="6567342" y="5442042"/>
            <a:ext cx="1411329" cy="404007"/>
            <a:chOff x="1394482" y="2325715"/>
            <a:chExt cx="1159010" cy="531703"/>
          </a:xfrm>
        </p:grpSpPr>
        <p:cxnSp>
          <p:nvCxnSpPr>
            <p:cNvPr id="234" name="直接连接符 233"/>
            <p:cNvCxnSpPr/>
            <p:nvPr/>
          </p:nvCxnSpPr>
          <p:spPr>
            <a:xfrm>
              <a:off x="2553492" y="2325715"/>
              <a:ext cx="0" cy="531703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5" name="直接连接符 234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36" name="组合 235"/>
          <p:cNvGrpSpPr/>
          <p:nvPr/>
        </p:nvGrpSpPr>
        <p:grpSpPr>
          <a:xfrm>
            <a:off x="9467515" y="1954074"/>
            <a:ext cx="286797" cy="1977742"/>
            <a:chOff x="1394482" y="2325714"/>
            <a:chExt cx="1159010" cy="531704"/>
          </a:xfrm>
        </p:grpSpPr>
        <p:cxnSp>
          <p:nvCxnSpPr>
            <p:cNvPr id="237" name="直接连接符 236"/>
            <p:cNvCxnSpPr/>
            <p:nvPr/>
          </p:nvCxnSpPr>
          <p:spPr>
            <a:xfrm>
              <a:off x="2553492" y="2325714"/>
              <a:ext cx="0" cy="526135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8" name="直接连接符 237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39" name="流程图: 延期 238"/>
          <p:cNvSpPr/>
          <p:nvPr/>
        </p:nvSpPr>
        <p:spPr>
          <a:xfrm>
            <a:off x="9885214" y="1798746"/>
            <a:ext cx="250811" cy="203189"/>
          </a:xfrm>
          <a:prstGeom prst="flowChartDelay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240" name="组合 239"/>
          <p:cNvGrpSpPr/>
          <p:nvPr/>
        </p:nvGrpSpPr>
        <p:grpSpPr>
          <a:xfrm>
            <a:off x="4296577" y="2681040"/>
            <a:ext cx="1106045" cy="3188000"/>
            <a:chOff x="1239056" y="2754720"/>
            <a:chExt cx="7791499" cy="1918806"/>
          </a:xfrm>
        </p:grpSpPr>
        <p:cxnSp>
          <p:nvCxnSpPr>
            <p:cNvPr id="241" name="直接连接符 240"/>
            <p:cNvCxnSpPr/>
            <p:nvPr/>
          </p:nvCxnSpPr>
          <p:spPr>
            <a:xfrm>
              <a:off x="1239056" y="2770734"/>
              <a:ext cx="0" cy="1900954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2" name="直接连接符 241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3" name="直接连接符 242"/>
            <p:cNvCxnSpPr/>
            <p:nvPr/>
          </p:nvCxnSpPr>
          <p:spPr>
            <a:xfrm flipH="1">
              <a:off x="1239056" y="4673526"/>
              <a:ext cx="779149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44" name="直接连接符 243"/>
          <p:cNvCxnSpPr/>
          <p:nvPr/>
        </p:nvCxnSpPr>
        <p:spPr>
          <a:xfrm>
            <a:off x="6615952" y="4046037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直接连接符 244"/>
          <p:cNvCxnSpPr/>
          <p:nvPr/>
        </p:nvCxnSpPr>
        <p:spPr>
          <a:xfrm>
            <a:off x="6615952" y="3823171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矩形 246"/>
          <p:cNvSpPr/>
          <p:nvPr/>
        </p:nvSpPr>
        <p:spPr>
          <a:xfrm>
            <a:off x="1282246" y="3716341"/>
            <a:ext cx="236207" cy="434316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48" name="矩形 247"/>
          <p:cNvSpPr/>
          <p:nvPr/>
        </p:nvSpPr>
        <p:spPr>
          <a:xfrm>
            <a:off x="1223438" y="3677694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矩形 248"/>
          <p:cNvSpPr/>
          <p:nvPr/>
        </p:nvSpPr>
        <p:spPr>
          <a:xfrm>
            <a:off x="4687709" y="1220062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0" name="矩形 249"/>
          <p:cNvSpPr/>
          <p:nvPr/>
        </p:nvSpPr>
        <p:spPr>
          <a:xfrm>
            <a:off x="4200967" y="2460549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1" name="矩形 250"/>
          <p:cNvSpPr/>
          <p:nvPr/>
        </p:nvSpPr>
        <p:spPr>
          <a:xfrm>
            <a:off x="4255440" y="2668650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2" name="任意多边形: 形状 49"/>
          <p:cNvSpPr/>
          <p:nvPr/>
        </p:nvSpPr>
        <p:spPr>
          <a:xfrm flipH="1">
            <a:off x="4669168" y="3113125"/>
            <a:ext cx="45717" cy="1144460"/>
          </a:xfrm>
          <a:custGeom>
            <a:avLst/>
            <a:gdLst>
              <a:gd name="connsiteX0" fmla="*/ 0 w 0"/>
              <a:gd name="connsiteY0" fmla="*/ 0 h 1187450"/>
              <a:gd name="connsiteX1" fmla="*/ 0 w 0"/>
              <a:gd name="connsiteY1" fmla="*/ 1187450 h 118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187450">
                <a:moveTo>
                  <a:pt x="0" y="0"/>
                </a:moveTo>
                <a:lnTo>
                  <a:pt x="0" y="1187450"/>
                </a:lnTo>
              </a:path>
            </a:pathLst>
          </a:cu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53" name="直接连接符 252"/>
          <p:cNvCxnSpPr/>
          <p:nvPr/>
        </p:nvCxnSpPr>
        <p:spPr>
          <a:xfrm flipH="1">
            <a:off x="10136025" y="1899310"/>
            <a:ext cx="202696" cy="0"/>
          </a:xfrm>
          <a:prstGeom prst="line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4" name="直接连接符 253"/>
          <p:cNvCxnSpPr/>
          <p:nvPr/>
        </p:nvCxnSpPr>
        <p:spPr>
          <a:xfrm flipH="1">
            <a:off x="9747408" y="1954074"/>
            <a:ext cx="14395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直接连接符 254"/>
          <p:cNvCxnSpPr/>
          <p:nvPr/>
        </p:nvCxnSpPr>
        <p:spPr>
          <a:xfrm flipV="1">
            <a:off x="1525838" y="3939047"/>
            <a:ext cx="4015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接连接符 255"/>
          <p:cNvCxnSpPr/>
          <p:nvPr/>
        </p:nvCxnSpPr>
        <p:spPr>
          <a:xfrm>
            <a:off x="2121670" y="4051120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直接连接符 256"/>
          <p:cNvCxnSpPr/>
          <p:nvPr/>
        </p:nvCxnSpPr>
        <p:spPr>
          <a:xfrm>
            <a:off x="2117274" y="4042359"/>
            <a:ext cx="305294" cy="0"/>
          </a:xfrm>
          <a:prstGeom prst="line">
            <a:avLst/>
          </a:prstGeom>
          <a:noFill/>
          <a:ln w="762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8" name="矩形 257"/>
          <p:cNvSpPr/>
          <p:nvPr/>
        </p:nvSpPr>
        <p:spPr>
          <a:xfrm>
            <a:off x="1964065" y="4138335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9" name="矩形 258"/>
          <p:cNvSpPr/>
          <p:nvPr/>
        </p:nvSpPr>
        <p:spPr>
          <a:xfrm>
            <a:off x="3842604" y="3680958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0" name="矩形 259"/>
          <p:cNvSpPr/>
          <p:nvPr/>
        </p:nvSpPr>
        <p:spPr>
          <a:xfrm>
            <a:off x="3843628" y="4716891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1" name="矩形 260"/>
          <p:cNvSpPr/>
          <p:nvPr/>
        </p:nvSpPr>
        <p:spPr>
          <a:xfrm>
            <a:off x="4266772" y="5609749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2" name="矩形 261"/>
          <p:cNvSpPr/>
          <p:nvPr/>
        </p:nvSpPr>
        <p:spPr>
          <a:xfrm>
            <a:off x="4218541" y="4374866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3" name="矩形 262"/>
          <p:cNvSpPr/>
          <p:nvPr/>
        </p:nvSpPr>
        <p:spPr>
          <a:xfrm>
            <a:off x="4264451" y="3824136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4" name="矩形 263"/>
          <p:cNvSpPr/>
          <p:nvPr/>
        </p:nvSpPr>
        <p:spPr>
          <a:xfrm>
            <a:off x="4265490" y="3606266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5" name="直接连接符 264"/>
          <p:cNvCxnSpPr/>
          <p:nvPr/>
        </p:nvCxnSpPr>
        <p:spPr>
          <a:xfrm>
            <a:off x="4308490" y="3824285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直接连接符 265"/>
          <p:cNvCxnSpPr/>
          <p:nvPr/>
        </p:nvCxnSpPr>
        <p:spPr>
          <a:xfrm>
            <a:off x="4322824" y="4034930"/>
            <a:ext cx="162182" cy="0"/>
          </a:xfrm>
          <a:prstGeom prst="line">
            <a:avLst/>
          </a:prstGeom>
          <a:ln w="76200" cap="sq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直接连接符 266"/>
          <p:cNvCxnSpPr>
            <a:endCxn id="303" idx="1"/>
          </p:cNvCxnSpPr>
          <p:nvPr/>
        </p:nvCxnSpPr>
        <p:spPr>
          <a:xfrm>
            <a:off x="3277289" y="3920717"/>
            <a:ext cx="401517" cy="0"/>
          </a:xfrm>
          <a:prstGeom prst="line">
            <a:avLst/>
          </a:prstGeom>
          <a:noFill/>
          <a:ln w="762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8" name="直接连接符 267"/>
          <p:cNvCxnSpPr/>
          <p:nvPr/>
        </p:nvCxnSpPr>
        <p:spPr>
          <a:xfrm>
            <a:off x="4311940" y="2884711"/>
            <a:ext cx="3238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直接连接符 268"/>
          <p:cNvCxnSpPr/>
          <p:nvPr/>
        </p:nvCxnSpPr>
        <p:spPr>
          <a:xfrm>
            <a:off x="3864129" y="3937535"/>
            <a:ext cx="421697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直接连接符 269"/>
          <p:cNvCxnSpPr/>
          <p:nvPr/>
        </p:nvCxnSpPr>
        <p:spPr>
          <a:xfrm>
            <a:off x="3881964" y="4968024"/>
            <a:ext cx="1166818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1" name="矩形 270"/>
          <p:cNvSpPr/>
          <p:nvPr/>
        </p:nvSpPr>
        <p:spPr>
          <a:xfrm>
            <a:off x="7021628" y="3574299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72" name="矩形 271"/>
          <p:cNvSpPr/>
          <p:nvPr/>
        </p:nvSpPr>
        <p:spPr>
          <a:xfrm>
            <a:off x="6554465" y="5543167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3" name="直接连接符 272"/>
          <p:cNvCxnSpPr/>
          <p:nvPr/>
        </p:nvCxnSpPr>
        <p:spPr>
          <a:xfrm>
            <a:off x="7087556" y="3831416"/>
            <a:ext cx="768407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直接连接符 273"/>
          <p:cNvCxnSpPr/>
          <p:nvPr/>
        </p:nvCxnSpPr>
        <p:spPr>
          <a:xfrm>
            <a:off x="7087556" y="4042043"/>
            <a:ext cx="1084205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5" name="直接连接符 274"/>
          <p:cNvCxnSpPr/>
          <p:nvPr/>
        </p:nvCxnSpPr>
        <p:spPr>
          <a:xfrm>
            <a:off x="7954919" y="4245743"/>
            <a:ext cx="2173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" name="矩形 275"/>
          <p:cNvSpPr/>
          <p:nvPr/>
        </p:nvSpPr>
        <p:spPr>
          <a:xfrm>
            <a:off x="7690058" y="4085902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7" name="直接连接符 276"/>
          <p:cNvCxnSpPr/>
          <p:nvPr/>
        </p:nvCxnSpPr>
        <p:spPr>
          <a:xfrm>
            <a:off x="8595792" y="4351001"/>
            <a:ext cx="436538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8" name="矩形 277"/>
          <p:cNvSpPr/>
          <p:nvPr/>
        </p:nvSpPr>
        <p:spPr>
          <a:xfrm>
            <a:off x="7735287" y="5081484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9" name="任意多边形: 形状 192"/>
          <p:cNvSpPr/>
          <p:nvPr/>
        </p:nvSpPr>
        <p:spPr>
          <a:xfrm flipV="1">
            <a:off x="8027000" y="3650647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-1" fmla="*/ 0 w 914400"/>
              <a:gd name="connsiteY0-2" fmla="*/ 0 h 107950"/>
              <a:gd name="connsiteX1-3" fmla="*/ 831850 w 914400"/>
              <a:gd name="connsiteY1-4" fmla="*/ 0 h 107950"/>
              <a:gd name="connsiteX2-5" fmla="*/ 831850 w 914400"/>
              <a:gd name="connsiteY2-6" fmla="*/ 107950 h 107950"/>
              <a:gd name="connsiteX3-7" fmla="*/ 914400 w 914400"/>
              <a:gd name="connsiteY3-8" fmla="*/ 104775 h 107950"/>
              <a:gd name="connsiteX0-9" fmla="*/ 0 w 839397"/>
              <a:gd name="connsiteY0-10" fmla="*/ 0 h 107950"/>
              <a:gd name="connsiteX1-11" fmla="*/ 831850 w 839397"/>
              <a:gd name="connsiteY1-12" fmla="*/ 0 h 107950"/>
              <a:gd name="connsiteX2-13" fmla="*/ 831850 w 839397"/>
              <a:gd name="connsiteY2-14" fmla="*/ 107950 h 107950"/>
              <a:gd name="connsiteX3-15" fmla="*/ 838200 w 839397"/>
              <a:gd name="connsiteY3-16" fmla="*/ 97155 h 107950"/>
              <a:gd name="connsiteX0-17" fmla="*/ 0 w 839397"/>
              <a:gd name="connsiteY0-18" fmla="*/ 0 h 107950"/>
              <a:gd name="connsiteX1-19" fmla="*/ 831850 w 839397"/>
              <a:gd name="connsiteY1-20" fmla="*/ 0 h 107950"/>
              <a:gd name="connsiteX2-21" fmla="*/ 831850 w 839397"/>
              <a:gd name="connsiteY2-22" fmla="*/ 107950 h 107950"/>
              <a:gd name="connsiteX3-23" fmla="*/ 838200 w 839397"/>
              <a:gd name="connsiteY3-24" fmla="*/ 20955 h 107950"/>
              <a:gd name="connsiteX0-25" fmla="*/ 0 w 831850"/>
              <a:gd name="connsiteY0-26" fmla="*/ 0 h 107950"/>
              <a:gd name="connsiteX1-27" fmla="*/ 831850 w 831850"/>
              <a:gd name="connsiteY1-28" fmla="*/ 0 h 107950"/>
              <a:gd name="connsiteX2-29" fmla="*/ 831850 w 831850"/>
              <a:gd name="connsiteY2-30" fmla="*/ 107950 h 107950"/>
              <a:gd name="connsiteX0-31" fmla="*/ 0 w 831850"/>
              <a:gd name="connsiteY0-32" fmla="*/ 0 h 69850"/>
              <a:gd name="connsiteX1-33" fmla="*/ 831850 w 831850"/>
              <a:gd name="connsiteY1-34" fmla="*/ 0 h 69850"/>
              <a:gd name="connsiteX2-35" fmla="*/ 831850 w 831850"/>
              <a:gd name="connsiteY2-36" fmla="*/ 69850 h 69850"/>
              <a:gd name="connsiteX0-37" fmla="*/ 0 w 831850"/>
              <a:gd name="connsiteY0-38" fmla="*/ 0 h 0"/>
              <a:gd name="connsiteX1-39" fmla="*/ 831850 w 831850"/>
              <a:gd name="connsiteY1-40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80" name="矩形 279"/>
          <p:cNvSpPr/>
          <p:nvPr/>
        </p:nvSpPr>
        <p:spPr>
          <a:xfrm>
            <a:off x="8541164" y="3432972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1" name="矩形 280"/>
          <p:cNvSpPr/>
          <p:nvPr/>
        </p:nvSpPr>
        <p:spPr>
          <a:xfrm>
            <a:off x="8566542" y="4332115"/>
            <a:ext cx="543739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2" name="矩形 281"/>
          <p:cNvSpPr/>
          <p:nvPr/>
        </p:nvSpPr>
        <p:spPr>
          <a:xfrm>
            <a:off x="9205607" y="3525659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3" name="矩形 282"/>
          <p:cNvSpPr/>
          <p:nvPr/>
        </p:nvSpPr>
        <p:spPr>
          <a:xfrm>
            <a:off x="9449745" y="4073554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4" name="直接连接符 283"/>
          <p:cNvCxnSpPr/>
          <p:nvPr/>
        </p:nvCxnSpPr>
        <p:spPr>
          <a:xfrm>
            <a:off x="10446276" y="4073928"/>
            <a:ext cx="649270" cy="0"/>
          </a:xfrm>
          <a:prstGeom prst="line">
            <a:avLst/>
          </a:prstGeom>
          <a:noFill/>
          <a:ln w="762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5" name="直接连接符 284"/>
          <p:cNvCxnSpPr/>
          <p:nvPr/>
        </p:nvCxnSpPr>
        <p:spPr>
          <a:xfrm>
            <a:off x="4486363" y="4374163"/>
            <a:ext cx="139609" cy="0"/>
          </a:xfrm>
          <a:prstGeom prst="line">
            <a:avLst/>
          </a:prstGeom>
          <a:ln w="76200" cap="sq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直接连接符 285"/>
          <p:cNvCxnSpPr/>
          <p:nvPr/>
        </p:nvCxnSpPr>
        <p:spPr>
          <a:xfrm>
            <a:off x="4308489" y="4585790"/>
            <a:ext cx="32383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7" name="直接连接符 286"/>
          <p:cNvCxnSpPr/>
          <p:nvPr/>
        </p:nvCxnSpPr>
        <p:spPr>
          <a:xfrm>
            <a:off x="4822681" y="4446820"/>
            <a:ext cx="544982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3" name="Group 1"/>
          <p:cNvGrpSpPr/>
          <p:nvPr/>
        </p:nvGrpSpPr>
        <p:grpSpPr>
          <a:xfrm>
            <a:off x="10310610" y="1745642"/>
            <a:ext cx="259246" cy="192503"/>
            <a:chOff x="3990332" y="3048832"/>
            <a:chExt cx="1009448" cy="723602"/>
          </a:xfrm>
        </p:grpSpPr>
        <p:sp>
          <p:nvSpPr>
            <p:cNvPr id="294" name="Stored Data 71"/>
            <p:cNvSpPr/>
            <p:nvPr/>
          </p:nvSpPr>
          <p:spPr>
            <a:xfrm rot="10800000">
              <a:off x="3997590" y="3048854"/>
              <a:ext cx="1002190" cy="72358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5183 w 10000"/>
                <a:gd name="connsiteY0-366" fmla="*/ 44 h 10000"/>
                <a:gd name="connsiteX1-367" fmla="*/ 10000 w 10000"/>
                <a:gd name="connsiteY1-368" fmla="*/ 0 h 10000"/>
                <a:gd name="connsiteX2-369" fmla="*/ 8935 w 10000"/>
                <a:gd name="connsiteY2-370" fmla="*/ 4956 h 10000"/>
                <a:gd name="connsiteX3-371" fmla="*/ 9999 w 10000"/>
                <a:gd name="connsiteY3-372" fmla="*/ 10000 h 10000"/>
                <a:gd name="connsiteX4-373" fmla="*/ 5183 w 10000"/>
                <a:gd name="connsiteY4-374" fmla="*/ 9912 h 10000"/>
                <a:gd name="connsiteX5-375" fmla="*/ 0 w 10000"/>
                <a:gd name="connsiteY5-376" fmla="*/ 5043 h 10000"/>
                <a:gd name="connsiteX6-377" fmla="*/ 5183 w 10000"/>
                <a:gd name="connsiteY6-378" fmla="*/ 44 h 10000"/>
                <a:gd name="connsiteX0-379" fmla="*/ 5183 w 10000"/>
                <a:gd name="connsiteY0-380" fmla="*/ 44 h 10000"/>
                <a:gd name="connsiteX1-381" fmla="*/ 10000 w 10000"/>
                <a:gd name="connsiteY1-382" fmla="*/ 0 h 10000"/>
                <a:gd name="connsiteX2-383" fmla="*/ 8935 w 10000"/>
                <a:gd name="connsiteY2-384" fmla="*/ 4956 h 10000"/>
                <a:gd name="connsiteX3-385" fmla="*/ 9999 w 10000"/>
                <a:gd name="connsiteY3-386" fmla="*/ 10000 h 10000"/>
                <a:gd name="connsiteX4-387" fmla="*/ 5183 w 10000"/>
                <a:gd name="connsiteY4-388" fmla="*/ 9912 h 10000"/>
                <a:gd name="connsiteX5-389" fmla="*/ 0 w 10000"/>
                <a:gd name="connsiteY5-390" fmla="*/ 5043 h 10000"/>
                <a:gd name="connsiteX6-391" fmla="*/ 5183 w 10000"/>
                <a:gd name="connsiteY6-392" fmla="*/ 44 h 10000"/>
                <a:gd name="connsiteX0-393" fmla="*/ 8935 w 10000"/>
                <a:gd name="connsiteY0-394" fmla="*/ 4956 h 10000"/>
                <a:gd name="connsiteX1-395" fmla="*/ 9999 w 10000"/>
                <a:gd name="connsiteY1-396" fmla="*/ 10000 h 10000"/>
                <a:gd name="connsiteX2-397" fmla="*/ 5183 w 10000"/>
                <a:gd name="connsiteY2-398" fmla="*/ 9912 h 10000"/>
                <a:gd name="connsiteX3-399" fmla="*/ 0 w 10000"/>
                <a:gd name="connsiteY3-400" fmla="*/ 5043 h 10000"/>
                <a:gd name="connsiteX4-401" fmla="*/ 5183 w 10000"/>
                <a:gd name="connsiteY4-402" fmla="*/ 44 h 10000"/>
                <a:gd name="connsiteX5-403" fmla="*/ 10000 w 10000"/>
                <a:gd name="connsiteY5-404" fmla="*/ 0 h 10000"/>
                <a:gd name="connsiteX6-405" fmla="*/ 9841 w 10000"/>
                <a:gd name="connsiteY6-406" fmla="*/ 6220 h 10000"/>
                <a:gd name="connsiteX0-407" fmla="*/ 8935 w 10000"/>
                <a:gd name="connsiteY0-408" fmla="*/ 4956 h 10000"/>
                <a:gd name="connsiteX1-409" fmla="*/ 9999 w 10000"/>
                <a:gd name="connsiteY1-410" fmla="*/ 10000 h 10000"/>
                <a:gd name="connsiteX2-411" fmla="*/ 5183 w 10000"/>
                <a:gd name="connsiteY2-412" fmla="*/ 9912 h 10000"/>
                <a:gd name="connsiteX3-413" fmla="*/ 0 w 10000"/>
                <a:gd name="connsiteY3-414" fmla="*/ 5043 h 10000"/>
                <a:gd name="connsiteX4-415" fmla="*/ 5183 w 10000"/>
                <a:gd name="connsiteY4-416" fmla="*/ 44 h 10000"/>
                <a:gd name="connsiteX5-417" fmla="*/ 10000 w 10000"/>
                <a:gd name="connsiteY5-418" fmla="*/ 0 h 10000"/>
                <a:gd name="connsiteX0-419" fmla="*/ 9999 w 10000"/>
                <a:gd name="connsiteY0-420" fmla="*/ 10000 h 10000"/>
                <a:gd name="connsiteX1-421" fmla="*/ 5183 w 10000"/>
                <a:gd name="connsiteY1-422" fmla="*/ 9912 h 10000"/>
                <a:gd name="connsiteX2-423" fmla="*/ 0 w 10000"/>
                <a:gd name="connsiteY2-424" fmla="*/ 5043 h 10000"/>
                <a:gd name="connsiteX3-425" fmla="*/ 5183 w 10000"/>
                <a:gd name="connsiteY3-426" fmla="*/ 44 h 10000"/>
                <a:gd name="connsiteX4-427" fmla="*/ 10000 w 10000"/>
                <a:gd name="connsiteY4-428" fmla="*/ 0 h 10000"/>
                <a:gd name="connsiteX0-429" fmla="*/ 8536 w 8537"/>
                <a:gd name="connsiteY0-430" fmla="*/ 10000 h 10000"/>
                <a:gd name="connsiteX1-431" fmla="*/ 3720 w 8537"/>
                <a:gd name="connsiteY1-432" fmla="*/ 9912 h 10000"/>
                <a:gd name="connsiteX2-433" fmla="*/ 0 w 8537"/>
                <a:gd name="connsiteY2-434" fmla="*/ 4793 h 10000"/>
                <a:gd name="connsiteX3-435" fmla="*/ 3720 w 8537"/>
                <a:gd name="connsiteY3-436" fmla="*/ 44 h 10000"/>
                <a:gd name="connsiteX4-437" fmla="*/ 8537 w 8537"/>
                <a:gd name="connsiteY4-438" fmla="*/ 0 h 10000"/>
                <a:gd name="connsiteX0-439" fmla="*/ 10342 w 10343"/>
                <a:gd name="connsiteY0-440" fmla="*/ 10000 h 10000"/>
                <a:gd name="connsiteX1-441" fmla="*/ 4701 w 10343"/>
                <a:gd name="connsiteY1-442" fmla="*/ 9912 h 10000"/>
                <a:gd name="connsiteX2-443" fmla="*/ 0 w 10343"/>
                <a:gd name="connsiteY2-444" fmla="*/ 4543 h 10000"/>
                <a:gd name="connsiteX3-445" fmla="*/ 4701 w 10343"/>
                <a:gd name="connsiteY3-446" fmla="*/ 44 h 10000"/>
                <a:gd name="connsiteX4-447" fmla="*/ 10343 w 10343"/>
                <a:gd name="connsiteY4-448" fmla="*/ 0 h 10000"/>
                <a:gd name="connsiteX0-449" fmla="*/ 9771 w 9772"/>
                <a:gd name="connsiteY0-450" fmla="*/ 10000 h 10000"/>
                <a:gd name="connsiteX1-451" fmla="*/ 4130 w 9772"/>
                <a:gd name="connsiteY1-452" fmla="*/ 9912 h 10000"/>
                <a:gd name="connsiteX2-453" fmla="*/ 0 w 9772"/>
                <a:gd name="connsiteY2-454" fmla="*/ 4917 h 10000"/>
                <a:gd name="connsiteX3-455" fmla="*/ 4130 w 9772"/>
                <a:gd name="connsiteY3-456" fmla="*/ 44 h 10000"/>
                <a:gd name="connsiteX4-457" fmla="*/ 9772 w 9772"/>
                <a:gd name="connsiteY4-45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72" h="10000">
                  <a:moveTo>
                    <a:pt x="9771" y="10000"/>
                  </a:moveTo>
                  <a:lnTo>
                    <a:pt x="4130" y="9912"/>
                  </a:lnTo>
                  <a:cubicBezTo>
                    <a:pt x="1643" y="9824"/>
                    <a:pt x="0" y="6562"/>
                    <a:pt x="0" y="4917"/>
                  </a:cubicBezTo>
                  <a:cubicBezTo>
                    <a:pt x="0" y="3272"/>
                    <a:pt x="1531" y="220"/>
                    <a:pt x="4130" y="44"/>
                  </a:cubicBezTo>
                  <a:lnTo>
                    <a:pt x="9772" y="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  <p:sp>
          <p:nvSpPr>
            <p:cNvPr id="295" name="Stored Data 71"/>
            <p:cNvSpPr/>
            <p:nvPr/>
          </p:nvSpPr>
          <p:spPr>
            <a:xfrm rot="10800000">
              <a:off x="3990332" y="3048832"/>
              <a:ext cx="167778" cy="723601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603 w 5420"/>
                <a:gd name="connsiteY0-366" fmla="*/ 44 h 10000"/>
                <a:gd name="connsiteX1-367" fmla="*/ 5420 w 5420"/>
                <a:gd name="connsiteY1-368" fmla="*/ 0 h 10000"/>
                <a:gd name="connsiteX2-369" fmla="*/ 4355 w 5420"/>
                <a:gd name="connsiteY2-370" fmla="*/ 4956 h 10000"/>
                <a:gd name="connsiteX3-371" fmla="*/ 5419 w 5420"/>
                <a:gd name="connsiteY3-372" fmla="*/ 10000 h 10000"/>
                <a:gd name="connsiteX4-373" fmla="*/ 603 w 5420"/>
                <a:gd name="connsiteY4-374" fmla="*/ 9912 h 10000"/>
                <a:gd name="connsiteX5-375" fmla="*/ 603 w 5420"/>
                <a:gd name="connsiteY5-376" fmla="*/ 44 h 10000"/>
                <a:gd name="connsiteX0-377" fmla="*/ 1112 w 9999"/>
                <a:gd name="connsiteY0-378" fmla="*/ 9912 h 11176"/>
                <a:gd name="connsiteX1-379" fmla="*/ 1112 w 9999"/>
                <a:gd name="connsiteY1-380" fmla="*/ 44 h 11176"/>
                <a:gd name="connsiteX2-381" fmla="*/ 9999 w 9999"/>
                <a:gd name="connsiteY2-382" fmla="*/ 0 h 11176"/>
                <a:gd name="connsiteX3-383" fmla="*/ 8034 w 9999"/>
                <a:gd name="connsiteY3-384" fmla="*/ 4956 h 11176"/>
                <a:gd name="connsiteX4-385" fmla="*/ 9997 w 9999"/>
                <a:gd name="connsiteY4-386" fmla="*/ 10000 h 11176"/>
                <a:gd name="connsiteX5-387" fmla="*/ 2783 w 9999"/>
                <a:gd name="connsiteY5-388" fmla="*/ 11176 h 11176"/>
                <a:gd name="connsiteX0-389" fmla="*/ 1112 w 10000"/>
                <a:gd name="connsiteY0-390" fmla="*/ 8869 h 8948"/>
                <a:gd name="connsiteX1-391" fmla="*/ 1112 w 10000"/>
                <a:gd name="connsiteY1-392" fmla="*/ 39 h 8948"/>
                <a:gd name="connsiteX2-393" fmla="*/ 10000 w 10000"/>
                <a:gd name="connsiteY2-394" fmla="*/ 0 h 8948"/>
                <a:gd name="connsiteX3-395" fmla="*/ 8035 w 10000"/>
                <a:gd name="connsiteY3-396" fmla="*/ 4435 h 8948"/>
                <a:gd name="connsiteX4-397" fmla="*/ 9998 w 10000"/>
                <a:gd name="connsiteY4-398" fmla="*/ 8948 h 8948"/>
                <a:gd name="connsiteX0-399" fmla="*/ 0 w 8888"/>
                <a:gd name="connsiteY0-400" fmla="*/ 44 h 10000"/>
                <a:gd name="connsiteX1-401" fmla="*/ 8888 w 8888"/>
                <a:gd name="connsiteY1-402" fmla="*/ 0 h 10000"/>
                <a:gd name="connsiteX2-403" fmla="*/ 6923 w 8888"/>
                <a:gd name="connsiteY2-404" fmla="*/ 4956 h 10000"/>
                <a:gd name="connsiteX3-405" fmla="*/ 8886 w 8888"/>
                <a:gd name="connsiteY3-406" fmla="*/ 10000 h 10000"/>
                <a:gd name="connsiteX0-407" fmla="*/ 2211 w 2211"/>
                <a:gd name="connsiteY0-408" fmla="*/ 0 h 10000"/>
                <a:gd name="connsiteX1-409" fmla="*/ 0 w 2211"/>
                <a:gd name="connsiteY1-410" fmla="*/ 4956 h 10000"/>
                <a:gd name="connsiteX2-411" fmla="*/ 2209 w 2211"/>
                <a:gd name="connsiteY2-412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11" h="10000">
                  <a:moveTo>
                    <a:pt x="2211" y="0"/>
                  </a:moveTo>
                  <a:cubicBezTo>
                    <a:pt x="739" y="0"/>
                    <a:pt x="0" y="3289"/>
                    <a:pt x="0" y="4956"/>
                  </a:cubicBezTo>
                  <a:cubicBezTo>
                    <a:pt x="0" y="6622"/>
                    <a:pt x="737" y="10000"/>
                    <a:pt x="2209" y="10000"/>
                  </a:cubicBez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</p:grpSp>
      <p:sp>
        <p:nvSpPr>
          <p:cNvPr id="299" name="矩形 298"/>
          <p:cNvSpPr/>
          <p:nvPr/>
        </p:nvSpPr>
        <p:spPr>
          <a:xfrm>
            <a:off x="4756863" y="3599699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00" name="矩形 299"/>
          <p:cNvSpPr/>
          <p:nvPr/>
        </p:nvSpPr>
        <p:spPr>
          <a:xfrm>
            <a:off x="4756863" y="3817129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01" name="矩形 300"/>
          <p:cNvSpPr/>
          <p:nvPr/>
        </p:nvSpPr>
        <p:spPr>
          <a:xfrm>
            <a:off x="4322823" y="4553469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02" name="组合 301"/>
          <p:cNvGrpSpPr/>
          <p:nvPr/>
        </p:nvGrpSpPr>
        <p:grpSpPr>
          <a:xfrm>
            <a:off x="3564271" y="3676261"/>
            <a:ext cx="452368" cy="769280"/>
            <a:chOff x="3743887" y="4137343"/>
            <a:chExt cx="477107" cy="811350"/>
          </a:xfrm>
        </p:grpSpPr>
        <p:sp>
          <p:nvSpPr>
            <p:cNvPr id="303" name="矩形 302"/>
            <p:cNvSpPr/>
            <p:nvPr/>
          </p:nvSpPr>
          <p:spPr>
            <a:xfrm>
              <a:off x="3864682" y="4179616"/>
              <a:ext cx="217163" cy="431104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04" name="矩形 303"/>
            <p:cNvSpPr/>
            <p:nvPr/>
          </p:nvSpPr>
          <p:spPr>
            <a:xfrm>
              <a:off x="3785987" y="4137343"/>
              <a:ext cx="394263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05" name="组合 304"/>
            <p:cNvGrpSpPr/>
            <p:nvPr/>
          </p:nvGrpSpPr>
          <p:grpSpPr>
            <a:xfrm>
              <a:off x="3743887" y="4475965"/>
              <a:ext cx="477107" cy="472728"/>
              <a:chOff x="3743887" y="4293594"/>
              <a:chExt cx="477107" cy="472728"/>
            </a:xfrm>
          </p:grpSpPr>
          <p:grpSp>
            <p:nvGrpSpPr>
              <p:cNvPr id="306" name="组合 305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308" name="直接连接符 307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9" name="矩形 308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07" name="等腰三角形 306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310" name="组合 309"/>
          <p:cNvGrpSpPr/>
          <p:nvPr/>
        </p:nvGrpSpPr>
        <p:grpSpPr>
          <a:xfrm>
            <a:off x="3564272" y="5185138"/>
            <a:ext cx="452368" cy="309024"/>
            <a:chOff x="2146087" y="4862847"/>
            <a:chExt cx="452393" cy="309040"/>
          </a:xfrm>
        </p:grpSpPr>
        <p:cxnSp>
          <p:nvCxnSpPr>
            <p:cNvPr id="311" name="直接连接符 310"/>
            <p:cNvCxnSpPr/>
            <p:nvPr/>
          </p:nvCxnSpPr>
          <p:spPr>
            <a:xfrm flipV="1">
              <a:off x="2364748" y="4862847"/>
              <a:ext cx="0" cy="104775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2" name="矩形 311"/>
            <p:cNvSpPr/>
            <p:nvPr/>
          </p:nvSpPr>
          <p:spPr>
            <a:xfrm>
              <a:off x="2146087" y="4910263"/>
              <a:ext cx="452393" cy="2616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3" name="组合 312"/>
          <p:cNvGrpSpPr/>
          <p:nvPr/>
        </p:nvGrpSpPr>
        <p:grpSpPr>
          <a:xfrm>
            <a:off x="1181999" y="4024983"/>
            <a:ext cx="452368" cy="448216"/>
            <a:chOff x="3743887" y="4293594"/>
            <a:chExt cx="477107" cy="472728"/>
          </a:xfrm>
          <a:solidFill>
            <a:srgbClr val="59B2FF"/>
          </a:solidFill>
        </p:grpSpPr>
        <p:grpSp>
          <p:nvGrpSpPr>
            <p:cNvPr id="314" name="组合 313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316" name="直接连接符 315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7" name="矩形 316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15" name="等腰三角形 314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318" name="组合 317"/>
          <p:cNvGrpSpPr/>
          <p:nvPr/>
        </p:nvGrpSpPr>
        <p:grpSpPr>
          <a:xfrm>
            <a:off x="2406358" y="3573040"/>
            <a:ext cx="919085" cy="1617113"/>
            <a:chOff x="2522647" y="4028476"/>
            <a:chExt cx="969348" cy="1705549"/>
          </a:xfrm>
        </p:grpSpPr>
        <p:sp>
          <p:nvSpPr>
            <p:cNvPr id="319" name="矩形 318"/>
            <p:cNvSpPr/>
            <p:nvPr/>
          </p:nvSpPr>
          <p:spPr>
            <a:xfrm>
              <a:off x="2556996" y="4058983"/>
              <a:ext cx="874185" cy="1328564"/>
            </a:xfrm>
            <a:prstGeom prst="rect">
              <a:avLst/>
            </a:prstGeom>
            <a:solidFill>
              <a:srgbClr val="00B05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20" name="矩形 319"/>
            <p:cNvSpPr/>
            <p:nvPr/>
          </p:nvSpPr>
          <p:spPr>
            <a:xfrm>
              <a:off x="2751430" y="4028476"/>
              <a:ext cx="488941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1" name="矩形 320"/>
            <p:cNvSpPr/>
            <p:nvPr/>
          </p:nvSpPr>
          <p:spPr>
            <a:xfrm>
              <a:off x="3033486" y="4239007"/>
              <a:ext cx="458509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2" name="矩形 321"/>
            <p:cNvSpPr/>
            <p:nvPr/>
          </p:nvSpPr>
          <p:spPr>
            <a:xfrm>
              <a:off x="2540198" y="4326068"/>
              <a:ext cx="33171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3" name="矩形 322"/>
            <p:cNvSpPr/>
            <p:nvPr/>
          </p:nvSpPr>
          <p:spPr>
            <a:xfrm>
              <a:off x="2553908" y="4650629"/>
              <a:ext cx="93696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Memory</a:t>
              </a:r>
              <a:endParaRPr lang="zh-CN" altLang="en-US" sz="1325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24" name="矩形 323"/>
            <p:cNvSpPr/>
            <p:nvPr/>
          </p:nvSpPr>
          <p:spPr>
            <a:xfrm>
              <a:off x="2522647" y="5002406"/>
              <a:ext cx="51092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25" name="组合 324"/>
            <p:cNvGrpSpPr/>
            <p:nvPr/>
          </p:nvGrpSpPr>
          <p:grpSpPr>
            <a:xfrm>
              <a:off x="2770074" y="5245311"/>
              <a:ext cx="477106" cy="488714"/>
              <a:chOff x="3743887" y="4293594"/>
              <a:chExt cx="477106" cy="451964"/>
            </a:xfrm>
            <a:solidFill>
              <a:srgbClr val="92D050"/>
            </a:solidFill>
          </p:grpSpPr>
          <p:grpSp>
            <p:nvGrpSpPr>
              <p:cNvPr id="326" name="组合 325"/>
              <p:cNvGrpSpPr/>
              <p:nvPr/>
            </p:nvGrpSpPr>
            <p:grpSpPr>
              <a:xfrm>
                <a:off x="3743887" y="4420795"/>
                <a:ext cx="477106" cy="324763"/>
                <a:chOff x="2146087" y="4844273"/>
                <a:chExt cx="452392" cy="307940"/>
              </a:xfrm>
              <a:grpFill/>
            </p:grpSpPr>
            <p:cxnSp>
              <p:nvCxnSpPr>
                <p:cNvPr id="328" name="直接连接符 327"/>
                <p:cNvCxnSpPr/>
                <p:nvPr/>
              </p:nvCxnSpPr>
              <p:spPr>
                <a:xfrm flipV="1">
                  <a:off x="2364748" y="4844273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9" name="矩形 328"/>
                <p:cNvSpPr/>
                <p:nvPr/>
              </p:nvSpPr>
              <p:spPr>
                <a:xfrm>
                  <a:off x="2146087" y="4910263"/>
                  <a:ext cx="452392" cy="241950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27" name="等腰三角形 326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330" name="组合 329"/>
          <p:cNvGrpSpPr/>
          <p:nvPr/>
        </p:nvGrpSpPr>
        <p:grpSpPr>
          <a:xfrm>
            <a:off x="6761343" y="3608890"/>
            <a:ext cx="452368" cy="958383"/>
            <a:chOff x="7115801" y="4066288"/>
            <a:chExt cx="477107" cy="1010794"/>
          </a:xfrm>
        </p:grpSpPr>
        <p:sp>
          <p:nvSpPr>
            <p:cNvPr id="331" name="矩形 330"/>
            <p:cNvSpPr/>
            <p:nvPr/>
          </p:nvSpPr>
          <p:spPr>
            <a:xfrm>
              <a:off x="7242686" y="4066288"/>
              <a:ext cx="217163" cy="670636"/>
            </a:xfrm>
            <a:prstGeom prst="rect">
              <a:avLst/>
            </a:prstGeom>
            <a:solidFill>
              <a:srgbClr val="33CCCC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332" name="组合 331"/>
            <p:cNvGrpSpPr/>
            <p:nvPr/>
          </p:nvGrpSpPr>
          <p:grpSpPr>
            <a:xfrm>
              <a:off x="7115801" y="4604354"/>
              <a:ext cx="477107" cy="472728"/>
              <a:chOff x="3743887" y="4293594"/>
              <a:chExt cx="477107" cy="472728"/>
            </a:xfrm>
          </p:grpSpPr>
          <p:grpSp>
            <p:nvGrpSpPr>
              <p:cNvPr id="333" name="组合 332"/>
              <p:cNvGrpSpPr/>
              <p:nvPr/>
            </p:nvGrpSpPr>
            <p:grpSpPr>
              <a:xfrm>
                <a:off x="3743887" y="4440399"/>
                <a:ext cx="477107" cy="325923"/>
                <a:chOff x="2146087" y="4862847"/>
                <a:chExt cx="452393" cy="309039"/>
              </a:xfrm>
            </p:grpSpPr>
            <p:cxnSp>
              <p:nvCxnSpPr>
                <p:cNvPr id="335" name="直接连接符 334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6" name="矩形 335"/>
                <p:cNvSpPr/>
                <p:nvPr/>
              </p:nvSpPr>
              <p:spPr>
                <a:xfrm>
                  <a:off x="2146087" y="4910263"/>
                  <a:ext cx="452393" cy="26162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34" name="等腰三角形 333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33CC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sp>
        <p:nvSpPr>
          <p:cNvPr id="349" name="矩形 348"/>
          <p:cNvSpPr/>
          <p:nvPr/>
        </p:nvSpPr>
        <p:spPr>
          <a:xfrm>
            <a:off x="3470306" y="3471677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0" name="矩形 349"/>
          <p:cNvSpPr/>
          <p:nvPr/>
        </p:nvSpPr>
        <p:spPr>
          <a:xfrm>
            <a:off x="3469967" y="4483628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1" name="矩形 350"/>
          <p:cNvSpPr/>
          <p:nvPr/>
        </p:nvSpPr>
        <p:spPr>
          <a:xfrm>
            <a:off x="3818600" y="2223635"/>
            <a:ext cx="83067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IRWrite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2" name="矩形 351"/>
          <p:cNvSpPr/>
          <p:nvPr/>
        </p:nvSpPr>
        <p:spPr>
          <a:xfrm>
            <a:off x="3556235" y="1981730"/>
            <a:ext cx="10807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MemWrite</a:t>
            </a:r>
            <a:endParaRPr lang="zh-CN" altLang="en-US" sz="1325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353" name="直接连接符 352"/>
          <p:cNvCxnSpPr/>
          <p:nvPr/>
        </p:nvCxnSpPr>
        <p:spPr>
          <a:xfrm flipV="1">
            <a:off x="4930849" y="1433642"/>
            <a:ext cx="0" cy="1047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4" name="矩形 353"/>
          <p:cNvSpPr/>
          <p:nvPr/>
        </p:nvSpPr>
        <p:spPr>
          <a:xfrm>
            <a:off x="5198394" y="1385087"/>
            <a:ext cx="8098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PCWrite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5" name="矩形 354"/>
          <p:cNvSpPr/>
          <p:nvPr/>
        </p:nvSpPr>
        <p:spPr>
          <a:xfrm>
            <a:off x="5198393" y="1594265"/>
            <a:ext cx="7120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Branch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6" name="矩形 355"/>
          <p:cNvSpPr/>
          <p:nvPr/>
        </p:nvSpPr>
        <p:spPr>
          <a:xfrm>
            <a:off x="5198394" y="1803442"/>
            <a:ext cx="6142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PCSrc</a:t>
            </a: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7" name="矩形 356"/>
          <p:cNvSpPr/>
          <p:nvPr/>
        </p:nvSpPr>
        <p:spPr>
          <a:xfrm>
            <a:off x="10819658" y="1587521"/>
            <a:ext cx="6046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PCEn</a:t>
            </a:r>
            <a:endParaRPr lang="zh-CN" altLang="en-US" sz="1325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58" name="矩形 357"/>
          <p:cNvSpPr/>
          <p:nvPr/>
        </p:nvSpPr>
        <p:spPr>
          <a:xfrm>
            <a:off x="4339909" y="3146843"/>
            <a:ext cx="78579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RegDst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59" name="组合 358"/>
          <p:cNvGrpSpPr/>
          <p:nvPr/>
        </p:nvGrpSpPr>
        <p:grpSpPr>
          <a:xfrm>
            <a:off x="5062979" y="2640152"/>
            <a:ext cx="1106393" cy="2044478"/>
            <a:chOff x="5324550" y="3044572"/>
            <a:chExt cx="1166899" cy="2156285"/>
          </a:xfrm>
        </p:grpSpPr>
        <p:sp>
          <p:nvSpPr>
            <p:cNvPr id="360" name="任意多边形: 形状 47"/>
            <p:cNvSpPr/>
            <p:nvPr/>
          </p:nvSpPr>
          <p:spPr>
            <a:xfrm>
              <a:off x="5519943" y="3315715"/>
              <a:ext cx="770143" cy="753401"/>
            </a:xfrm>
            <a:custGeom>
              <a:avLst/>
              <a:gdLst>
                <a:gd name="connsiteX0" fmla="*/ 0 w 730250"/>
                <a:gd name="connsiteY0" fmla="*/ 0 h 730250"/>
                <a:gd name="connsiteX1" fmla="*/ 730250 w 730250"/>
                <a:gd name="connsiteY1" fmla="*/ 0 h 730250"/>
                <a:gd name="connsiteX2" fmla="*/ 730250 w 730250"/>
                <a:gd name="connsiteY2" fmla="*/ 730250 h 730250"/>
                <a:gd name="connsiteX0-1" fmla="*/ 0 w 730250"/>
                <a:gd name="connsiteY0-2" fmla="*/ 0 h 714375"/>
                <a:gd name="connsiteX1-3" fmla="*/ 730250 w 730250"/>
                <a:gd name="connsiteY1-4" fmla="*/ 0 h 714375"/>
                <a:gd name="connsiteX2-5" fmla="*/ 730250 w 730250"/>
                <a:gd name="connsiteY2-6" fmla="*/ 714375 h 7143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30250" h="714375">
                  <a:moveTo>
                    <a:pt x="0" y="0"/>
                  </a:moveTo>
                  <a:lnTo>
                    <a:pt x="730250" y="0"/>
                  </a:lnTo>
                  <a:lnTo>
                    <a:pt x="730250" y="714375"/>
                  </a:lnTo>
                </a:path>
              </a:pathLst>
            </a:custGeom>
            <a:noFill/>
            <a:ln w="31750" cap="sq">
              <a:solidFill>
                <a:srgbClr val="FF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rgbClr val="FF66FF"/>
                </a:solidFill>
              </a:endParaRPr>
            </a:p>
          </p:txBody>
        </p:sp>
        <p:sp>
          <p:nvSpPr>
            <p:cNvPr id="361" name="任意多边形: 形状 50"/>
            <p:cNvSpPr/>
            <p:nvPr/>
          </p:nvSpPr>
          <p:spPr>
            <a:xfrm>
              <a:off x="5404183" y="3533329"/>
              <a:ext cx="0" cy="1667528"/>
            </a:xfrm>
            <a:custGeom>
              <a:avLst/>
              <a:gdLst>
                <a:gd name="connsiteX0" fmla="*/ 0 w 0"/>
                <a:gd name="connsiteY0" fmla="*/ 0 h 1581150"/>
                <a:gd name="connsiteX1" fmla="*/ 0 w 0"/>
                <a:gd name="connsiteY1" fmla="*/ 1581150 h 158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581150">
                  <a:moveTo>
                    <a:pt x="0" y="0"/>
                  </a:moveTo>
                  <a:lnTo>
                    <a:pt x="0" y="1581150"/>
                  </a:lnTo>
                </a:path>
              </a:pathLst>
            </a:custGeom>
            <a:noFill/>
            <a:ln w="31750">
              <a:solidFill>
                <a:srgbClr val="FF6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rgbClr val="FF66FF"/>
                </a:solidFill>
              </a:endParaRPr>
            </a:p>
          </p:txBody>
        </p:sp>
        <p:sp>
          <p:nvSpPr>
            <p:cNvPr id="362" name="矩形 361"/>
            <p:cNvSpPr/>
            <p:nvPr/>
          </p:nvSpPr>
          <p:spPr>
            <a:xfrm>
              <a:off x="5467373" y="3044572"/>
              <a:ext cx="95218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FF66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RegWrite</a:t>
              </a:r>
              <a:endParaRPr lang="zh-CN" altLang="en-US" sz="1200" dirty="0">
                <a:solidFill>
                  <a:srgbClr val="FF66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63" name="矩形 362"/>
            <p:cNvSpPr/>
            <p:nvPr/>
          </p:nvSpPr>
          <p:spPr>
            <a:xfrm>
              <a:off x="5324550" y="3586993"/>
              <a:ext cx="116689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66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MemtoReg</a:t>
              </a:r>
              <a:endParaRPr lang="zh-CN" altLang="en-US" sz="1400" dirty="0">
                <a:solidFill>
                  <a:srgbClr val="FF66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365" name="矩形 364"/>
          <p:cNvSpPr/>
          <p:nvPr/>
        </p:nvSpPr>
        <p:spPr>
          <a:xfrm>
            <a:off x="970390" y="3417560"/>
            <a:ext cx="72167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PC+4</a:t>
            </a:r>
            <a:endParaRPr lang="zh-CN" altLang="en-US" sz="1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66" name="组合 365"/>
          <p:cNvGrpSpPr/>
          <p:nvPr/>
        </p:nvGrpSpPr>
        <p:grpSpPr>
          <a:xfrm>
            <a:off x="8142304" y="3886075"/>
            <a:ext cx="444521" cy="993977"/>
            <a:chOff x="4336181" y="4140652"/>
            <a:chExt cx="214541" cy="587002"/>
          </a:xfrm>
        </p:grpSpPr>
        <p:sp>
          <p:nvSpPr>
            <p:cNvPr id="367" name="流程图: 手动操作 366"/>
            <p:cNvSpPr/>
            <p:nvPr/>
          </p:nvSpPr>
          <p:spPr>
            <a:xfrm rot="16200000">
              <a:off x="4158248" y="4335179"/>
              <a:ext cx="587002" cy="197947"/>
            </a:xfrm>
            <a:prstGeom prst="flowChartManualOperation">
              <a:avLst/>
            </a:prstGeom>
            <a:no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68" name="矩形 367"/>
            <p:cNvSpPr/>
            <p:nvPr/>
          </p:nvSpPr>
          <p:spPr>
            <a:xfrm>
              <a:off x="4336181" y="4155434"/>
              <a:ext cx="175776" cy="5631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369" name="直接连接符 368"/>
          <p:cNvCxnSpPr/>
          <p:nvPr/>
        </p:nvCxnSpPr>
        <p:spPr>
          <a:xfrm>
            <a:off x="7953569" y="4647909"/>
            <a:ext cx="21819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直接连接符 369"/>
          <p:cNvCxnSpPr/>
          <p:nvPr/>
        </p:nvCxnSpPr>
        <p:spPr>
          <a:xfrm flipV="1">
            <a:off x="7954822" y="4647909"/>
            <a:ext cx="0" cy="38949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1" name="组合 370"/>
          <p:cNvGrpSpPr/>
          <p:nvPr/>
        </p:nvGrpSpPr>
        <p:grpSpPr>
          <a:xfrm>
            <a:off x="1400651" y="1217804"/>
            <a:ext cx="9363346" cy="2489137"/>
            <a:chOff x="1461941" y="1362069"/>
            <a:chExt cx="9875404" cy="2625262"/>
          </a:xfrm>
        </p:grpSpPr>
        <p:cxnSp>
          <p:nvCxnSpPr>
            <p:cNvPr id="372" name="直接连接符 371"/>
            <p:cNvCxnSpPr/>
            <p:nvPr/>
          </p:nvCxnSpPr>
          <p:spPr>
            <a:xfrm>
              <a:off x="1461941" y="1362069"/>
              <a:ext cx="9864214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3" name="直接连接符 372"/>
            <p:cNvCxnSpPr/>
            <p:nvPr/>
          </p:nvCxnSpPr>
          <p:spPr>
            <a:xfrm>
              <a:off x="1461941" y="1362069"/>
              <a:ext cx="0" cy="2625262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4" name="直接连接符 373"/>
            <p:cNvCxnSpPr/>
            <p:nvPr/>
          </p:nvCxnSpPr>
          <p:spPr>
            <a:xfrm>
              <a:off x="11337345" y="1362069"/>
              <a:ext cx="0" cy="658219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5" name="直接连接符 374"/>
            <p:cNvCxnSpPr/>
            <p:nvPr/>
          </p:nvCxnSpPr>
          <p:spPr>
            <a:xfrm>
              <a:off x="11149608" y="2020288"/>
              <a:ext cx="176547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76" name="组合 375"/>
          <p:cNvGrpSpPr/>
          <p:nvPr/>
        </p:nvGrpSpPr>
        <p:grpSpPr>
          <a:xfrm>
            <a:off x="5254587" y="1627020"/>
            <a:ext cx="5075479" cy="141417"/>
            <a:chOff x="5526640" y="1825630"/>
            <a:chExt cx="5353044" cy="149151"/>
          </a:xfrm>
        </p:grpSpPr>
        <p:cxnSp>
          <p:nvCxnSpPr>
            <p:cNvPr id="377" name="直接连接符 376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8" name="直接连接符 377"/>
            <p:cNvCxnSpPr/>
            <p:nvPr/>
          </p:nvCxnSpPr>
          <p:spPr>
            <a:xfrm>
              <a:off x="10737496" y="1836508"/>
              <a:ext cx="0" cy="13827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9" name="直接连接符 378"/>
            <p:cNvCxnSpPr/>
            <p:nvPr/>
          </p:nvCxnSpPr>
          <p:spPr>
            <a:xfrm>
              <a:off x="10737496" y="1974781"/>
              <a:ext cx="142188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380" name="直接连接符 379"/>
          <p:cNvCxnSpPr/>
          <p:nvPr/>
        </p:nvCxnSpPr>
        <p:spPr>
          <a:xfrm>
            <a:off x="5254588" y="1841893"/>
            <a:ext cx="4629371" cy="0"/>
          </a:xfrm>
          <a:prstGeom prst="line">
            <a:avLst/>
          </a:pr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81" name="组合 380"/>
          <p:cNvGrpSpPr/>
          <p:nvPr/>
        </p:nvGrpSpPr>
        <p:grpSpPr>
          <a:xfrm>
            <a:off x="5254587" y="2054243"/>
            <a:ext cx="5933775" cy="1720651"/>
            <a:chOff x="5526640" y="1825630"/>
            <a:chExt cx="5210856" cy="1341486"/>
          </a:xfrm>
        </p:grpSpPr>
        <p:cxnSp>
          <p:nvCxnSpPr>
            <p:cNvPr id="382" name="直接连接符 381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3" name="直接连接符 382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84" name="组合 383"/>
          <p:cNvGrpSpPr/>
          <p:nvPr/>
        </p:nvGrpSpPr>
        <p:grpSpPr>
          <a:xfrm>
            <a:off x="5198393" y="2012620"/>
            <a:ext cx="4048978" cy="1959276"/>
            <a:chOff x="5467373" y="2382722"/>
            <a:chExt cx="4270406" cy="2066424"/>
          </a:xfrm>
        </p:grpSpPr>
        <p:grpSp>
          <p:nvGrpSpPr>
            <p:cNvPr id="385" name="组合 384"/>
            <p:cNvGrpSpPr/>
            <p:nvPr/>
          </p:nvGrpSpPr>
          <p:grpSpPr>
            <a:xfrm>
              <a:off x="5532632" y="2647662"/>
              <a:ext cx="4205147" cy="1544978"/>
              <a:chOff x="5526640" y="1825630"/>
              <a:chExt cx="5210856" cy="1142068"/>
            </a:xfrm>
          </p:grpSpPr>
          <p:cxnSp>
            <p:nvCxnSpPr>
              <p:cNvPr id="395" name="直接连接符 394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6" name="直接连接符 395"/>
              <p:cNvCxnSpPr/>
              <p:nvPr/>
            </p:nvCxnSpPr>
            <p:spPr>
              <a:xfrm>
                <a:off x="10737496" y="1825630"/>
                <a:ext cx="0" cy="1142068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86" name="矩形 385"/>
            <p:cNvSpPr/>
            <p:nvPr/>
          </p:nvSpPr>
          <p:spPr>
            <a:xfrm>
              <a:off x="5467373" y="2382722"/>
              <a:ext cx="696893" cy="29214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AluOp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87" name="矩形 386"/>
            <p:cNvSpPr/>
            <p:nvPr/>
          </p:nvSpPr>
          <p:spPr>
            <a:xfrm>
              <a:off x="5467373" y="2603339"/>
              <a:ext cx="881175" cy="29214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ALUSrcB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88" name="矩形 387"/>
            <p:cNvSpPr/>
            <p:nvPr/>
          </p:nvSpPr>
          <p:spPr>
            <a:xfrm>
              <a:off x="5467373" y="2823956"/>
              <a:ext cx="891319" cy="29214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ALUSrcA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389" name="组合 388"/>
            <p:cNvGrpSpPr/>
            <p:nvPr/>
          </p:nvGrpSpPr>
          <p:grpSpPr>
            <a:xfrm>
              <a:off x="5525865" y="2868738"/>
              <a:ext cx="3305928" cy="1580408"/>
              <a:chOff x="5526640" y="1825630"/>
              <a:chExt cx="5210856" cy="1168258"/>
            </a:xfrm>
          </p:grpSpPr>
          <p:cxnSp>
            <p:nvCxnSpPr>
              <p:cNvPr id="393" name="直接连接符 392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4" name="直接连接符 393"/>
              <p:cNvCxnSpPr/>
              <p:nvPr/>
            </p:nvCxnSpPr>
            <p:spPr>
              <a:xfrm>
                <a:off x="10737496" y="1841694"/>
                <a:ext cx="0" cy="1152194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390" name="组合 389"/>
            <p:cNvGrpSpPr/>
            <p:nvPr/>
          </p:nvGrpSpPr>
          <p:grpSpPr>
            <a:xfrm>
              <a:off x="5533335" y="3091139"/>
              <a:ext cx="2845181" cy="902802"/>
              <a:chOff x="5526640" y="1825630"/>
              <a:chExt cx="5220570" cy="667363"/>
            </a:xfrm>
          </p:grpSpPr>
          <p:cxnSp>
            <p:nvCxnSpPr>
              <p:cNvPr id="391" name="直接连接符 390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2" name="直接连接符 391"/>
              <p:cNvCxnSpPr/>
              <p:nvPr/>
            </p:nvCxnSpPr>
            <p:spPr>
              <a:xfrm>
                <a:off x="10747210" y="1825630"/>
                <a:ext cx="0" cy="667363"/>
              </a:xfrm>
              <a:prstGeom prst="line">
                <a:avLst/>
              </a:prstGeom>
              <a:noFill/>
              <a:ln w="317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397" name="组合 396"/>
          <p:cNvGrpSpPr/>
          <p:nvPr/>
        </p:nvGrpSpPr>
        <p:grpSpPr>
          <a:xfrm>
            <a:off x="2030327" y="1752603"/>
            <a:ext cx="2599610" cy="2082706"/>
            <a:chOff x="2126053" y="2108486"/>
            <a:chExt cx="2741776" cy="2196604"/>
          </a:xfrm>
        </p:grpSpPr>
        <p:sp>
          <p:nvSpPr>
            <p:cNvPr id="398" name="矩形 397"/>
            <p:cNvSpPr/>
            <p:nvPr/>
          </p:nvSpPr>
          <p:spPr>
            <a:xfrm>
              <a:off x="4282520" y="2108486"/>
              <a:ext cx="5853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IorD</a:t>
              </a:r>
              <a:endParaRPr lang="zh-CN" altLang="en-US" sz="1325" dirty="0">
                <a:solidFill>
                  <a:srgbClr val="FF0000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399" name="组合 398"/>
            <p:cNvGrpSpPr/>
            <p:nvPr/>
          </p:nvGrpSpPr>
          <p:grpSpPr>
            <a:xfrm flipH="1">
              <a:off x="2126053" y="2378098"/>
              <a:ext cx="2729546" cy="1926992"/>
              <a:chOff x="5526640" y="1825630"/>
              <a:chExt cx="5210856" cy="1341486"/>
            </a:xfrm>
          </p:grpSpPr>
          <p:cxnSp>
            <p:nvCxnSpPr>
              <p:cNvPr id="400" name="直接连接符 399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31750" cap="sq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1" name="直接连接符 400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31750" cap="sq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402" name="组合 401"/>
          <p:cNvGrpSpPr/>
          <p:nvPr/>
        </p:nvGrpSpPr>
        <p:grpSpPr>
          <a:xfrm flipH="1">
            <a:off x="2867254" y="2252341"/>
            <a:ext cx="1750117" cy="1361631"/>
            <a:chOff x="5526640" y="1825630"/>
            <a:chExt cx="5210856" cy="1341486"/>
          </a:xfrm>
        </p:grpSpPr>
        <p:cxnSp>
          <p:nvCxnSpPr>
            <p:cNvPr id="403" name="直接连接符 402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4" name="直接连接符 403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05" name="组合 404"/>
          <p:cNvGrpSpPr/>
          <p:nvPr/>
        </p:nvGrpSpPr>
        <p:grpSpPr>
          <a:xfrm flipH="1">
            <a:off x="3801136" y="2497315"/>
            <a:ext cx="816234" cy="1218551"/>
            <a:chOff x="5526640" y="1825630"/>
            <a:chExt cx="5210856" cy="1341486"/>
          </a:xfrm>
        </p:grpSpPr>
        <p:cxnSp>
          <p:nvCxnSpPr>
            <p:cNvPr id="406" name="直接连接符 405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7" name="直接连接符 406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08" name="组合 407"/>
          <p:cNvGrpSpPr/>
          <p:nvPr/>
        </p:nvGrpSpPr>
        <p:grpSpPr>
          <a:xfrm>
            <a:off x="1726605" y="3186296"/>
            <a:ext cx="6112648" cy="746763"/>
            <a:chOff x="1805721" y="3620584"/>
            <a:chExt cx="6446933" cy="787602"/>
          </a:xfrm>
        </p:grpSpPr>
        <p:cxnSp>
          <p:nvCxnSpPr>
            <p:cNvPr id="409" name="直接连接符 408"/>
            <p:cNvCxnSpPr/>
            <p:nvPr/>
          </p:nvCxnSpPr>
          <p:spPr>
            <a:xfrm>
              <a:off x="1808036" y="3620584"/>
              <a:ext cx="0" cy="78760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10" name="直接连接符 409"/>
            <p:cNvCxnSpPr/>
            <p:nvPr/>
          </p:nvCxnSpPr>
          <p:spPr>
            <a:xfrm flipH="1">
              <a:off x="1805721" y="3620584"/>
              <a:ext cx="606314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11" name="直接连接符 410"/>
            <p:cNvCxnSpPr/>
            <p:nvPr/>
          </p:nvCxnSpPr>
          <p:spPr>
            <a:xfrm>
              <a:off x="7881633" y="3620584"/>
              <a:ext cx="0" cy="4360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12" name="直接连接符 411"/>
            <p:cNvCxnSpPr/>
            <p:nvPr/>
          </p:nvCxnSpPr>
          <p:spPr>
            <a:xfrm flipH="1">
              <a:off x="7881633" y="4056594"/>
              <a:ext cx="37102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414" name="直接连接符 413"/>
          <p:cNvCxnSpPr/>
          <p:nvPr/>
        </p:nvCxnSpPr>
        <p:spPr>
          <a:xfrm>
            <a:off x="10753389" y="4080934"/>
            <a:ext cx="0" cy="2042757"/>
          </a:xfrm>
          <a:prstGeom prst="line">
            <a:avLst/>
          </a:prstGeom>
          <a:noFill/>
          <a:ln w="762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15" name="组合 414"/>
          <p:cNvGrpSpPr/>
          <p:nvPr/>
        </p:nvGrpSpPr>
        <p:grpSpPr>
          <a:xfrm>
            <a:off x="1048449" y="3945910"/>
            <a:ext cx="10411306" cy="2368641"/>
            <a:chOff x="1805720" y="4629712"/>
            <a:chExt cx="9520436" cy="2093905"/>
          </a:xfrm>
        </p:grpSpPr>
        <p:grpSp>
          <p:nvGrpSpPr>
            <p:cNvPr id="416" name="组合 415"/>
            <p:cNvGrpSpPr/>
            <p:nvPr/>
          </p:nvGrpSpPr>
          <p:grpSpPr>
            <a:xfrm>
              <a:off x="1805720" y="4629712"/>
              <a:ext cx="9520435" cy="2093905"/>
              <a:chOff x="1744471" y="2382316"/>
              <a:chExt cx="9509258" cy="2091447"/>
            </a:xfrm>
          </p:grpSpPr>
          <p:cxnSp>
            <p:nvCxnSpPr>
              <p:cNvPr id="419" name="直接连接符 418"/>
              <p:cNvCxnSpPr/>
              <p:nvPr/>
            </p:nvCxnSpPr>
            <p:spPr>
              <a:xfrm>
                <a:off x="1744471" y="2382316"/>
                <a:ext cx="0" cy="208892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20" name="直接连接符 419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21" name="直接连接符 420"/>
              <p:cNvCxnSpPr/>
              <p:nvPr/>
            </p:nvCxnSpPr>
            <p:spPr>
              <a:xfrm>
                <a:off x="11253729" y="2419000"/>
                <a:ext cx="0" cy="20497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417" name="直接连接符 416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直接连接符 417"/>
            <p:cNvCxnSpPr/>
            <p:nvPr/>
          </p:nvCxnSpPr>
          <p:spPr>
            <a:xfrm>
              <a:off x="11187438" y="4662757"/>
              <a:ext cx="138718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2" name="组合 421"/>
          <p:cNvGrpSpPr/>
          <p:nvPr/>
        </p:nvGrpSpPr>
        <p:grpSpPr>
          <a:xfrm>
            <a:off x="2206884" y="4042043"/>
            <a:ext cx="5106595" cy="1461540"/>
            <a:chOff x="1805721" y="4522265"/>
            <a:chExt cx="9520434" cy="2226972"/>
          </a:xfrm>
        </p:grpSpPr>
        <p:grpSp>
          <p:nvGrpSpPr>
            <p:cNvPr id="423" name="组合 422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425" name="直接连接符 424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26" name="直接连接符 425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27" name="直接连接符 426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424" name="直接连接符 423"/>
            <p:cNvCxnSpPr/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8" name="组合 427"/>
          <p:cNvGrpSpPr/>
          <p:nvPr/>
        </p:nvGrpSpPr>
        <p:grpSpPr>
          <a:xfrm>
            <a:off x="3448111" y="3944731"/>
            <a:ext cx="185012" cy="1005969"/>
            <a:chOff x="1744470" y="3175426"/>
            <a:chExt cx="1294250" cy="1323927"/>
          </a:xfrm>
        </p:grpSpPr>
        <p:cxnSp>
          <p:nvCxnSpPr>
            <p:cNvPr id="429" name="直接连接符 428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0" name="直接连接符 429"/>
            <p:cNvCxnSpPr/>
            <p:nvPr/>
          </p:nvCxnSpPr>
          <p:spPr>
            <a:xfrm flipH="1">
              <a:off x="1744470" y="4499353"/>
              <a:ext cx="1294250" cy="0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31" name="组合 430"/>
          <p:cNvGrpSpPr/>
          <p:nvPr/>
        </p:nvGrpSpPr>
        <p:grpSpPr>
          <a:xfrm>
            <a:off x="4862736" y="4764106"/>
            <a:ext cx="144338" cy="1359584"/>
            <a:chOff x="1394481" y="2825658"/>
            <a:chExt cx="1009711" cy="1789312"/>
          </a:xfrm>
        </p:grpSpPr>
        <p:cxnSp>
          <p:nvCxnSpPr>
            <p:cNvPr id="432" name="直接连接符 431"/>
            <p:cNvCxnSpPr/>
            <p:nvPr/>
          </p:nvCxnSpPr>
          <p:spPr>
            <a:xfrm>
              <a:off x="1394481" y="2847441"/>
              <a:ext cx="0" cy="1767529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3" name="直接连接符 432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34" name="组合 433"/>
          <p:cNvGrpSpPr/>
          <p:nvPr/>
        </p:nvGrpSpPr>
        <p:grpSpPr>
          <a:xfrm>
            <a:off x="7617913" y="4435040"/>
            <a:ext cx="537165" cy="1387274"/>
            <a:chOff x="1239056" y="2754720"/>
            <a:chExt cx="2279270" cy="1885824"/>
          </a:xfrm>
        </p:grpSpPr>
        <p:cxnSp>
          <p:nvCxnSpPr>
            <p:cNvPr id="435" name="直接连接符 434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ln w="76200" cap="sq">
              <a:solidFill>
                <a:srgbClr val="4472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直接连接符 435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ln w="76200" cap="sq">
              <a:solidFill>
                <a:srgbClr val="4472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7" name="组合 436"/>
          <p:cNvGrpSpPr/>
          <p:nvPr/>
        </p:nvGrpSpPr>
        <p:grpSpPr>
          <a:xfrm>
            <a:off x="9891362" y="3659315"/>
            <a:ext cx="1203172" cy="391805"/>
            <a:chOff x="571433" y="3331468"/>
            <a:chExt cx="5105236" cy="1364800"/>
          </a:xfrm>
        </p:grpSpPr>
        <p:cxnSp>
          <p:nvCxnSpPr>
            <p:cNvPr id="438" name="直接连接符 437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9" name="直接连接符 438"/>
            <p:cNvCxnSpPr/>
            <p:nvPr/>
          </p:nvCxnSpPr>
          <p:spPr>
            <a:xfrm>
              <a:off x="573332" y="3356998"/>
              <a:ext cx="0" cy="133927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0" name="直接连接符 439"/>
            <p:cNvCxnSpPr/>
            <p:nvPr/>
          </p:nvCxnSpPr>
          <p:spPr>
            <a:xfrm flipH="1">
              <a:off x="571433" y="3331468"/>
              <a:ext cx="436426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1" name="直接连接符 440"/>
            <p:cNvCxnSpPr/>
            <p:nvPr/>
          </p:nvCxnSpPr>
          <p:spPr>
            <a:xfrm>
              <a:off x="4935700" y="3331468"/>
              <a:ext cx="0" cy="68233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42" name="组合 441"/>
          <p:cNvGrpSpPr/>
          <p:nvPr/>
        </p:nvGrpSpPr>
        <p:grpSpPr>
          <a:xfrm>
            <a:off x="11043291" y="3727118"/>
            <a:ext cx="274434" cy="522964"/>
            <a:chOff x="4311617" y="4168879"/>
            <a:chExt cx="274449" cy="522994"/>
          </a:xfrm>
        </p:grpSpPr>
        <p:sp>
          <p:nvSpPr>
            <p:cNvPr id="443" name="流程图: 手动操作 442"/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44" name="矩形 443"/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45" name="组合 444"/>
          <p:cNvGrpSpPr/>
          <p:nvPr/>
        </p:nvGrpSpPr>
        <p:grpSpPr>
          <a:xfrm>
            <a:off x="7814805" y="3453676"/>
            <a:ext cx="274434" cy="522964"/>
            <a:chOff x="4311617" y="4168879"/>
            <a:chExt cx="274449" cy="522993"/>
          </a:xfrm>
        </p:grpSpPr>
        <p:sp>
          <p:nvSpPr>
            <p:cNvPr id="446" name="流程图: 手动操作 445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47" name="矩形 446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48" name="直接连接符 447"/>
          <p:cNvCxnSpPr/>
          <p:nvPr/>
        </p:nvCxnSpPr>
        <p:spPr>
          <a:xfrm>
            <a:off x="4485005" y="4050965"/>
            <a:ext cx="0" cy="317419"/>
          </a:xfrm>
          <a:prstGeom prst="line">
            <a:avLst/>
          </a:prstGeom>
          <a:ln w="76200" cap="sq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9" name="组合 448"/>
          <p:cNvGrpSpPr/>
          <p:nvPr/>
        </p:nvGrpSpPr>
        <p:grpSpPr>
          <a:xfrm>
            <a:off x="4587844" y="4189494"/>
            <a:ext cx="274434" cy="522964"/>
            <a:chOff x="4311617" y="4168879"/>
            <a:chExt cx="274449" cy="522993"/>
          </a:xfrm>
        </p:grpSpPr>
        <p:sp>
          <p:nvSpPr>
            <p:cNvPr id="450" name="流程图: 手动操作 449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51" name="矩形 450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52" name="直接连接符 451"/>
          <p:cNvCxnSpPr/>
          <p:nvPr/>
        </p:nvCxnSpPr>
        <p:spPr>
          <a:xfrm flipH="1">
            <a:off x="6602163" y="5865987"/>
            <a:ext cx="1017367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3" name="组合 452"/>
          <p:cNvGrpSpPr/>
          <p:nvPr/>
        </p:nvGrpSpPr>
        <p:grpSpPr>
          <a:xfrm>
            <a:off x="9467515" y="1954074"/>
            <a:ext cx="286797" cy="1977742"/>
            <a:chOff x="1394482" y="2325714"/>
            <a:chExt cx="1159010" cy="531704"/>
          </a:xfrm>
        </p:grpSpPr>
        <p:cxnSp>
          <p:nvCxnSpPr>
            <p:cNvPr id="454" name="直接连接符 453"/>
            <p:cNvCxnSpPr/>
            <p:nvPr/>
          </p:nvCxnSpPr>
          <p:spPr>
            <a:xfrm>
              <a:off x="2553492" y="2325714"/>
              <a:ext cx="0" cy="526135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5" name="直接连接符 454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2222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56" name="流程图: 延期 455"/>
          <p:cNvSpPr/>
          <p:nvPr/>
        </p:nvSpPr>
        <p:spPr>
          <a:xfrm>
            <a:off x="9885214" y="1798746"/>
            <a:ext cx="250811" cy="203189"/>
          </a:xfrm>
          <a:prstGeom prst="flowChartDelay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457" name="直接连接符 456"/>
          <p:cNvCxnSpPr/>
          <p:nvPr/>
        </p:nvCxnSpPr>
        <p:spPr>
          <a:xfrm>
            <a:off x="4296577" y="2653269"/>
            <a:ext cx="0" cy="318494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8" name="直接连接符 457"/>
          <p:cNvCxnSpPr/>
          <p:nvPr/>
        </p:nvCxnSpPr>
        <p:spPr>
          <a:xfrm>
            <a:off x="9467515" y="4064174"/>
            <a:ext cx="727736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9" name="组合 468"/>
          <p:cNvGrpSpPr/>
          <p:nvPr/>
        </p:nvGrpSpPr>
        <p:grpSpPr>
          <a:xfrm>
            <a:off x="9023365" y="3588921"/>
            <a:ext cx="420145" cy="877029"/>
            <a:chOff x="9501522" y="3862856"/>
            <a:chExt cx="443122" cy="924992"/>
          </a:xfrm>
        </p:grpSpPr>
        <p:sp>
          <p:nvSpPr>
            <p:cNvPr id="470" name="任意多边形: 形状 259"/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71" name="矩形 470"/>
            <p:cNvSpPr/>
            <p:nvPr/>
          </p:nvSpPr>
          <p:spPr>
            <a:xfrm rot="16200000">
              <a:off x="9410367" y="4144538"/>
              <a:ext cx="580238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cxnSp>
        <p:nvCxnSpPr>
          <p:cNvPr id="472" name="直接连接符 471"/>
          <p:cNvCxnSpPr/>
          <p:nvPr/>
        </p:nvCxnSpPr>
        <p:spPr>
          <a:xfrm>
            <a:off x="1734249" y="4150658"/>
            <a:ext cx="0" cy="1973032"/>
          </a:xfrm>
          <a:prstGeom prst="line">
            <a:avLst/>
          </a:prstGeom>
          <a:noFill/>
          <a:ln w="762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3" name="直接连接符 472"/>
          <p:cNvCxnSpPr/>
          <p:nvPr/>
        </p:nvCxnSpPr>
        <p:spPr>
          <a:xfrm>
            <a:off x="1737409" y="4143099"/>
            <a:ext cx="155577" cy="0"/>
          </a:xfrm>
          <a:prstGeom prst="line">
            <a:avLst/>
          </a:prstGeom>
          <a:noFill/>
          <a:ln w="762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74" name="组合 473"/>
          <p:cNvGrpSpPr/>
          <p:nvPr/>
        </p:nvGrpSpPr>
        <p:grpSpPr>
          <a:xfrm>
            <a:off x="1882582" y="3770404"/>
            <a:ext cx="274434" cy="522964"/>
            <a:chOff x="1970227" y="4236633"/>
            <a:chExt cx="289442" cy="551563"/>
          </a:xfrm>
        </p:grpSpPr>
        <p:sp>
          <p:nvSpPr>
            <p:cNvPr id="475" name="流程图: 手动操作 474"/>
            <p:cNvSpPr/>
            <p:nvPr/>
          </p:nvSpPr>
          <p:spPr>
            <a:xfrm rot="16200000">
              <a:off x="1867160" y="4412019"/>
              <a:ext cx="491664" cy="208761"/>
            </a:xfrm>
            <a:prstGeom prst="flowChartManualOperation">
              <a:avLst/>
            </a:prstGeom>
            <a:solidFill>
              <a:srgbClr val="FFFFFF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76" name="矩形 475"/>
            <p:cNvSpPr/>
            <p:nvPr/>
          </p:nvSpPr>
          <p:spPr>
            <a:xfrm>
              <a:off x="1970227" y="4236633"/>
              <a:ext cx="289442" cy="5515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77" name="组合 476"/>
          <p:cNvGrpSpPr/>
          <p:nvPr/>
        </p:nvGrpSpPr>
        <p:grpSpPr>
          <a:xfrm>
            <a:off x="3679307" y="4763061"/>
            <a:ext cx="205903" cy="408750"/>
            <a:chOff x="3864188" y="5283385"/>
            <a:chExt cx="217163" cy="431104"/>
          </a:xfrm>
        </p:grpSpPr>
        <p:sp>
          <p:nvSpPr>
            <p:cNvPr id="478" name="矩形 477"/>
            <p:cNvSpPr/>
            <p:nvPr/>
          </p:nvSpPr>
          <p:spPr>
            <a:xfrm>
              <a:off x="3864188" y="5283385"/>
              <a:ext cx="217163" cy="431104"/>
            </a:xfrm>
            <a:prstGeom prst="rect">
              <a:avLst/>
            </a:prstGeom>
            <a:solidFill>
              <a:srgbClr val="33CCCC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79" name="等腰三角形 478"/>
            <p:cNvSpPr/>
            <p:nvPr/>
          </p:nvSpPr>
          <p:spPr>
            <a:xfrm>
              <a:off x="3875420" y="5581117"/>
              <a:ext cx="201735" cy="126050"/>
            </a:xfrm>
            <a:prstGeom prst="triangle">
              <a:avLst/>
            </a:prstGeom>
            <a:solidFill>
              <a:srgbClr val="33CCCC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sp>
        <p:nvSpPr>
          <p:cNvPr id="480" name="文本框 479"/>
          <p:cNvSpPr txBox="1"/>
          <p:nvPr/>
        </p:nvSpPr>
        <p:spPr>
          <a:xfrm>
            <a:off x="2199347" y="4972917"/>
            <a:ext cx="1375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r>
              <a:rPr lang="en-US" altLang="zh-CN" dirty="0">
                <a:solidFill>
                  <a:srgbClr val="FF0000"/>
                </a:solidFill>
                <a:sym typeface="Wingdings" panose="05000000000000000000" pitchFamily="2" charset="2"/>
              </a:rPr>
              <a:t>T4:</a:t>
            </a:r>
            <a:r>
              <a:rPr lang="zh-CN" altLang="en-US" dirty="0">
                <a:solidFill>
                  <a:srgbClr val="FF0000"/>
                </a:solidFill>
                <a:sym typeface="Wingdings" panose="05000000000000000000" pitchFamily="2" charset="2"/>
              </a:rPr>
              <a:t>访存</a:t>
            </a:r>
            <a:endParaRPr lang="en-US" altLang="zh-CN" dirty="0">
              <a:solidFill>
                <a:srgbClr val="FF0000"/>
              </a:solidFill>
              <a:sym typeface="Wingdings" panose="05000000000000000000" pitchFamily="2" charset="2"/>
            </a:endParaRPr>
          </a:p>
        </p:txBody>
      </p:sp>
      <p:sp>
        <p:nvSpPr>
          <p:cNvPr id="481" name="文本框 480"/>
          <p:cNvSpPr txBox="1"/>
          <p:nvPr/>
        </p:nvSpPr>
        <p:spPr>
          <a:xfrm>
            <a:off x="8225515" y="4859905"/>
            <a:ext cx="2441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zh-CN" dirty="0">
                <a:solidFill>
                  <a:srgbClr val="4472C4"/>
                </a:solidFill>
              </a:rPr>
              <a:t>T3:</a:t>
            </a:r>
            <a:r>
              <a:rPr lang="zh-CN" altLang="en-US" dirty="0">
                <a:solidFill>
                  <a:srgbClr val="4472C4"/>
                </a:solidFill>
              </a:rPr>
              <a:t>算操作数地址 </a:t>
            </a:r>
            <a:endParaRPr lang="en-US" altLang="zh-CN" dirty="0">
              <a:solidFill>
                <a:srgbClr val="4472C4"/>
              </a:solidFill>
            </a:endParaRPr>
          </a:p>
        </p:txBody>
      </p:sp>
      <p:sp>
        <p:nvSpPr>
          <p:cNvPr id="482" name="文本框 481"/>
          <p:cNvSpPr txBox="1"/>
          <p:nvPr/>
        </p:nvSpPr>
        <p:spPr>
          <a:xfrm>
            <a:off x="4406208" y="4983519"/>
            <a:ext cx="1354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r>
              <a:rPr lang="en-US" altLang="zh-CN" dirty="0">
                <a:solidFill>
                  <a:srgbClr val="7030A0"/>
                </a:solidFill>
                <a:sym typeface="Wingdings" panose="05000000000000000000" pitchFamily="2" charset="2"/>
              </a:rPr>
              <a:t>T5 :</a:t>
            </a:r>
            <a:r>
              <a:rPr lang="zh-CN" altLang="en-US" dirty="0">
                <a:solidFill>
                  <a:srgbClr val="7030A0"/>
                </a:solidFill>
                <a:sym typeface="Wingdings" panose="05000000000000000000" pitchFamily="2" charset="2"/>
              </a:rPr>
              <a:t>写回</a:t>
            </a:r>
            <a:endParaRPr lang="en-US" altLang="zh-CN" dirty="0">
              <a:solidFill>
                <a:srgbClr val="7030A0"/>
              </a:solidFill>
              <a:sym typeface="Wingdings" panose="05000000000000000000" pitchFamily="2" charset="2"/>
            </a:endParaRPr>
          </a:p>
        </p:txBody>
      </p:sp>
      <p:grpSp>
        <p:nvGrpSpPr>
          <p:cNvPr id="152" name="组合 151"/>
          <p:cNvGrpSpPr/>
          <p:nvPr/>
        </p:nvGrpSpPr>
        <p:grpSpPr>
          <a:xfrm>
            <a:off x="8142304" y="3886075"/>
            <a:ext cx="444521" cy="993977"/>
            <a:chOff x="4336181" y="4140652"/>
            <a:chExt cx="214541" cy="587002"/>
          </a:xfrm>
        </p:grpSpPr>
        <p:sp>
          <p:nvSpPr>
            <p:cNvPr id="153" name="流程图: 手动操作 152"/>
            <p:cNvSpPr/>
            <p:nvPr/>
          </p:nvSpPr>
          <p:spPr>
            <a:xfrm rot="16200000">
              <a:off x="4158248" y="4335179"/>
              <a:ext cx="587002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54" name="矩形 153"/>
            <p:cNvSpPr/>
            <p:nvPr/>
          </p:nvSpPr>
          <p:spPr>
            <a:xfrm>
              <a:off x="4336181" y="4155434"/>
              <a:ext cx="175776" cy="5631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84" name="组合 483"/>
          <p:cNvGrpSpPr/>
          <p:nvPr/>
        </p:nvGrpSpPr>
        <p:grpSpPr>
          <a:xfrm>
            <a:off x="5241888" y="3568810"/>
            <a:ext cx="1425598" cy="1830106"/>
            <a:chOff x="5241888" y="3568810"/>
            <a:chExt cx="1425598" cy="1830106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5241888" y="4851654"/>
              <a:ext cx="162793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>
              <a:off x="5357452" y="3601963"/>
              <a:ext cx="1258500" cy="147320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52" name="矩形 51"/>
            <p:cNvSpPr/>
            <p:nvPr/>
          </p:nvSpPr>
          <p:spPr>
            <a:xfrm>
              <a:off x="5349885" y="3659315"/>
              <a:ext cx="484428" cy="307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5349885" y="3865108"/>
              <a:ext cx="484428" cy="307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5349885" y="4276564"/>
              <a:ext cx="444352" cy="307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5349887" y="4703710"/>
              <a:ext cx="484428" cy="307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5728664" y="3568810"/>
              <a:ext cx="463588" cy="307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6272826" y="3652896"/>
              <a:ext cx="394660" cy="307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269452" y="3892490"/>
              <a:ext cx="394660" cy="3076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5687285" y="4306118"/>
              <a:ext cx="918841" cy="5229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Register</a:t>
              </a:r>
              <a:endPara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File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128" name="组合 127"/>
            <p:cNvGrpSpPr/>
            <p:nvPr/>
          </p:nvGrpSpPr>
          <p:grpSpPr>
            <a:xfrm>
              <a:off x="5746400" y="4950702"/>
              <a:ext cx="452368" cy="448214"/>
              <a:chOff x="3743887" y="4293594"/>
              <a:chExt cx="477107" cy="472726"/>
            </a:xfrm>
            <a:solidFill>
              <a:srgbClr val="FFCCFF"/>
            </a:solidFill>
          </p:grpSpPr>
          <p:grpSp>
            <p:nvGrpSpPr>
              <p:cNvPr id="129" name="组合 128"/>
              <p:cNvGrpSpPr/>
              <p:nvPr/>
            </p:nvGrpSpPr>
            <p:grpSpPr>
              <a:xfrm>
                <a:off x="3743887" y="4411013"/>
                <a:ext cx="477107" cy="355307"/>
                <a:chOff x="2146087" y="4834986"/>
                <a:chExt cx="452393" cy="336901"/>
              </a:xfrm>
              <a:grpFill/>
            </p:grpSpPr>
            <p:cxnSp>
              <p:nvCxnSpPr>
                <p:cNvPr id="131" name="直接连接符 130"/>
                <p:cNvCxnSpPr/>
                <p:nvPr/>
              </p:nvCxnSpPr>
              <p:spPr>
                <a:xfrm flipV="1">
                  <a:off x="2364748" y="4834986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2" name="矩形 131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130" name="等腰三角形 129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483" name="组合 482"/>
          <p:cNvGrpSpPr/>
          <p:nvPr/>
        </p:nvGrpSpPr>
        <p:grpSpPr>
          <a:xfrm>
            <a:off x="5347196" y="3575283"/>
            <a:ext cx="1317601" cy="1506357"/>
            <a:chOff x="6018109" y="3241220"/>
            <a:chExt cx="1317601" cy="1506357"/>
          </a:xfrm>
        </p:grpSpPr>
        <p:grpSp>
          <p:nvGrpSpPr>
            <p:cNvPr id="459" name="组合 458"/>
            <p:cNvGrpSpPr/>
            <p:nvPr/>
          </p:nvGrpSpPr>
          <p:grpSpPr>
            <a:xfrm>
              <a:off x="6018109" y="3241220"/>
              <a:ext cx="1317601" cy="1506357"/>
              <a:chOff x="5627149" y="4024017"/>
              <a:chExt cx="1389657" cy="1588736"/>
            </a:xfrm>
          </p:grpSpPr>
          <p:sp>
            <p:nvSpPr>
              <p:cNvPr id="460" name="矩形 459"/>
              <p:cNvSpPr/>
              <p:nvPr/>
            </p:nvSpPr>
            <p:spPr>
              <a:xfrm>
                <a:off x="5635130" y="4058982"/>
                <a:ext cx="1327324" cy="1553771"/>
              </a:xfrm>
              <a:prstGeom prst="rect">
                <a:avLst/>
              </a:prstGeom>
              <a:solidFill>
                <a:srgbClr val="FFCCFF"/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461" name="矩形 460"/>
              <p:cNvSpPr/>
              <p:nvPr/>
            </p:nvSpPr>
            <p:spPr>
              <a:xfrm>
                <a:off x="5627149" y="4119471"/>
                <a:ext cx="510920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R1#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2" name="矩形 461"/>
              <p:cNvSpPr/>
              <p:nvPr/>
            </p:nvSpPr>
            <p:spPr>
              <a:xfrm>
                <a:off x="5627149" y="4336518"/>
                <a:ext cx="510920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R2#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3" name="矩形 462"/>
              <p:cNvSpPr/>
              <p:nvPr/>
            </p:nvSpPr>
            <p:spPr>
              <a:xfrm>
                <a:off x="5627149" y="4770476"/>
                <a:ext cx="468653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W#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4" name="矩形 463"/>
              <p:cNvSpPr/>
              <p:nvPr/>
            </p:nvSpPr>
            <p:spPr>
              <a:xfrm>
                <a:off x="5627150" y="5220981"/>
                <a:ext cx="510920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5" name="矩形 464"/>
              <p:cNvSpPr/>
              <p:nvPr/>
            </p:nvSpPr>
            <p:spPr>
              <a:xfrm>
                <a:off x="6026642" y="4024017"/>
                <a:ext cx="488940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6" name="矩形 465"/>
              <p:cNvSpPr/>
              <p:nvPr/>
            </p:nvSpPr>
            <p:spPr>
              <a:xfrm>
                <a:off x="6600563" y="4112701"/>
                <a:ext cx="416243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R1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7" name="矩形 466"/>
              <p:cNvSpPr/>
              <p:nvPr/>
            </p:nvSpPr>
            <p:spPr>
              <a:xfrm>
                <a:off x="6597005" y="4365398"/>
                <a:ext cx="416243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R2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8" name="矩形 467"/>
              <p:cNvSpPr/>
              <p:nvPr/>
            </p:nvSpPr>
            <p:spPr>
              <a:xfrm>
                <a:off x="5983002" y="4801646"/>
                <a:ext cx="969090" cy="5515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400" b="1" dirty="0"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Register</a:t>
                </a:r>
                <a:endPara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endParaRPr>
              </a:p>
              <a:p>
                <a:pPr algn="ctr"/>
                <a:r>
                  <a:rPr lang="en-US" altLang="zh-CN" sz="1400" b="1" dirty="0"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File</a:t>
                </a:r>
                <a:endParaRPr lang="zh-CN" altLang="en-US" sz="1400" b="1" dirty="0"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</p:grpSp>
        <p:sp>
          <p:nvSpPr>
            <p:cNvPr id="346" name="等腰三角形 345"/>
            <p:cNvSpPr/>
            <p:nvPr/>
          </p:nvSpPr>
          <p:spPr>
            <a:xfrm>
              <a:off x="6541832" y="4621910"/>
              <a:ext cx="191275" cy="119514"/>
            </a:xfrm>
            <a:prstGeom prst="triangle">
              <a:avLst/>
            </a:prstGeom>
            <a:solidFill>
              <a:srgbClr val="FFC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485" name="直接连接符 484"/>
          <p:cNvCxnSpPr/>
          <p:nvPr/>
        </p:nvCxnSpPr>
        <p:spPr>
          <a:xfrm>
            <a:off x="5204870" y="4851654"/>
            <a:ext cx="162793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6" name="组合 295"/>
          <p:cNvGrpSpPr/>
          <p:nvPr/>
        </p:nvGrpSpPr>
        <p:grpSpPr>
          <a:xfrm>
            <a:off x="5007629" y="4608064"/>
            <a:ext cx="274434" cy="522964"/>
            <a:chOff x="4311617" y="4168879"/>
            <a:chExt cx="274449" cy="522993"/>
          </a:xfrm>
        </p:grpSpPr>
        <p:sp>
          <p:nvSpPr>
            <p:cNvPr id="297" name="流程图: 手动操作 296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98" name="矩形 297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13" name="直接连接符 412"/>
          <p:cNvCxnSpPr/>
          <p:nvPr/>
        </p:nvCxnSpPr>
        <p:spPr>
          <a:xfrm flipH="1">
            <a:off x="1734250" y="6128431"/>
            <a:ext cx="9019142" cy="0"/>
          </a:xfrm>
          <a:prstGeom prst="line">
            <a:avLst/>
          </a:prstGeom>
          <a:noFill/>
          <a:ln w="762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7" name="组合 336"/>
          <p:cNvGrpSpPr/>
          <p:nvPr/>
        </p:nvGrpSpPr>
        <p:grpSpPr>
          <a:xfrm>
            <a:off x="10111411" y="3870440"/>
            <a:ext cx="452368" cy="731749"/>
            <a:chOff x="10649077" y="4342141"/>
            <a:chExt cx="477107" cy="771766"/>
          </a:xfrm>
        </p:grpSpPr>
        <p:sp>
          <p:nvSpPr>
            <p:cNvPr id="338" name="矩形 337"/>
            <p:cNvSpPr/>
            <p:nvPr/>
          </p:nvSpPr>
          <p:spPr>
            <a:xfrm>
              <a:off x="10772314" y="4342141"/>
              <a:ext cx="217163" cy="432126"/>
            </a:xfrm>
            <a:prstGeom prst="rect">
              <a:avLst/>
            </a:prstGeom>
            <a:solidFill>
              <a:srgbClr val="FF66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  <a:latin typeface="Arial Black" panose="020B0A04020102020204" pitchFamily="34" charset="0"/>
                </a:rPr>
                <a:t>C</a:t>
              </a:r>
              <a:endParaRPr lang="zh-CN" altLang="en-US" sz="1100" dirty="0">
                <a:solidFill>
                  <a:schemeClr val="tx1"/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339" name="组合 338"/>
            <p:cNvGrpSpPr/>
            <p:nvPr/>
          </p:nvGrpSpPr>
          <p:grpSpPr>
            <a:xfrm>
              <a:off x="10649077" y="4641179"/>
              <a:ext cx="477107" cy="472728"/>
              <a:chOff x="3743887" y="4293594"/>
              <a:chExt cx="477107" cy="472728"/>
            </a:xfrm>
          </p:grpSpPr>
          <p:grpSp>
            <p:nvGrpSpPr>
              <p:cNvPr id="340" name="组合 339"/>
              <p:cNvGrpSpPr/>
              <p:nvPr/>
            </p:nvGrpSpPr>
            <p:grpSpPr>
              <a:xfrm>
                <a:off x="3743887" y="4440399"/>
                <a:ext cx="477107" cy="325923"/>
                <a:chOff x="2146087" y="4862847"/>
                <a:chExt cx="452393" cy="309039"/>
              </a:xfrm>
            </p:grpSpPr>
            <p:cxnSp>
              <p:nvCxnSpPr>
                <p:cNvPr id="342" name="直接连接符 341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3" name="矩形 342"/>
                <p:cNvSpPr/>
                <p:nvPr/>
              </p:nvSpPr>
              <p:spPr>
                <a:xfrm>
                  <a:off x="2146087" y="4910263"/>
                  <a:ext cx="452393" cy="26162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41" name="等腰三角形 340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FF66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84" name="组合 83"/>
          <p:cNvGrpSpPr/>
          <p:nvPr/>
        </p:nvGrpSpPr>
        <p:grpSpPr>
          <a:xfrm>
            <a:off x="4588359" y="1538411"/>
            <a:ext cx="653529" cy="1568364"/>
            <a:chOff x="4823977" y="1700209"/>
            <a:chExt cx="689269" cy="1654134"/>
          </a:xfrm>
        </p:grpSpPr>
        <p:sp>
          <p:nvSpPr>
            <p:cNvPr id="85" name="矩形: 圆角 25"/>
            <p:cNvSpPr/>
            <p:nvPr/>
          </p:nvSpPr>
          <p:spPr>
            <a:xfrm>
              <a:off x="4870344" y="1700209"/>
              <a:ext cx="642902" cy="1654134"/>
            </a:xfrm>
            <a:prstGeom prst="roundRect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6" name="矩形 85"/>
            <p:cNvSpPr/>
            <p:nvPr/>
          </p:nvSpPr>
          <p:spPr>
            <a:xfrm>
              <a:off x="4957797" y="1975984"/>
              <a:ext cx="440994" cy="832823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 制 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4823977" y="2948213"/>
              <a:ext cx="573475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矩形 87"/>
            <p:cNvSpPr/>
            <p:nvPr/>
          </p:nvSpPr>
          <p:spPr>
            <a:xfrm>
              <a:off x="4823977" y="2738737"/>
              <a:ext cx="426387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86" name="等腰三角形 485"/>
          <p:cNvSpPr/>
          <p:nvPr/>
        </p:nvSpPr>
        <p:spPr>
          <a:xfrm flipV="1">
            <a:off x="4838191" y="1538452"/>
            <a:ext cx="191275" cy="129232"/>
          </a:xfrm>
          <a:prstGeom prst="triangl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>
              <a:solidFill>
                <a:schemeClr val="bg2">
                  <a:lumMod val="50000"/>
                </a:schemeClr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1" repeatCount="3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000"/>
                            </p:stCondLst>
                            <p:childTnLst>
                              <p:par>
                                <p:cTn id="8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2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22" presetClass="entr" presetSubtype="8" repeatCount="3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"/>
                            </p:stCondLst>
                            <p:childTnLst>
                              <p:par>
                                <p:cTn id="10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1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00"/>
                            </p:stCondLst>
                            <p:childTnLst>
                              <p:par>
                                <p:cTn id="1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9" grpId="0" animBg="1"/>
      <p:bldP spid="480" grpId="0"/>
      <p:bldP spid="481" grpId="0"/>
      <p:bldP spid="48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Beq</a:t>
            </a:r>
            <a:r>
              <a:rPr lang="zh-CN" altLang="en-US" dirty="0"/>
              <a:t>指令执行状态周期</a:t>
            </a:r>
            <a:r>
              <a:rPr lang="en-US" altLang="zh-CN" dirty="0"/>
              <a:t>T3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1042963" y="1159746"/>
            <a:ext cx="10489364" cy="5096747"/>
            <a:chOff x="1008151" y="1544440"/>
            <a:chExt cx="11063001" cy="5375475"/>
          </a:xfrm>
        </p:grpSpPr>
        <p:grpSp>
          <p:nvGrpSpPr>
            <p:cNvPr id="5" name="组合 4"/>
            <p:cNvGrpSpPr/>
            <p:nvPr/>
          </p:nvGrpSpPr>
          <p:grpSpPr>
            <a:xfrm>
              <a:off x="5532632" y="2647662"/>
              <a:ext cx="4205147" cy="1544978"/>
              <a:chOff x="5526640" y="1825630"/>
              <a:chExt cx="5210856" cy="1142068"/>
            </a:xfrm>
          </p:grpSpPr>
          <p:cxnSp>
            <p:nvCxnSpPr>
              <p:cNvPr id="243" name="直接连接符 242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44" name="直接连接符 243"/>
              <p:cNvCxnSpPr/>
              <p:nvPr/>
            </p:nvCxnSpPr>
            <p:spPr>
              <a:xfrm>
                <a:off x="10737496" y="1825630"/>
                <a:ext cx="0" cy="1142068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6" name="直接连接符 5"/>
            <p:cNvCxnSpPr/>
            <p:nvPr/>
          </p:nvCxnSpPr>
          <p:spPr>
            <a:xfrm>
              <a:off x="6962454" y="4527342"/>
              <a:ext cx="307874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6962454" y="4292288"/>
              <a:ext cx="30787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5513246" y="5377016"/>
              <a:ext cx="171696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/>
            <p:cNvSpPr/>
            <p:nvPr/>
          </p:nvSpPr>
          <p:spPr>
            <a:xfrm>
              <a:off x="5635130" y="4058982"/>
              <a:ext cx="1327324" cy="155377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9501522" y="4045227"/>
              <a:ext cx="443122" cy="924992"/>
              <a:chOff x="9501522" y="3862856"/>
              <a:chExt cx="443122" cy="924992"/>
            </a:xfrm>
          </p:grpSpPr>
          <p:sp>
            <p:nvSpPr>
              <p:cNvPr id="241" name="任意多边形: 形状 259"/>
              <p:cNvSpPr/>
              <p:nvPr/>
            </p:nvSpPr>
            <p:spPr>
              <a:xfrm>
                <a:off x="9501522" y="3862856"/>
                <a:ext cx="443122" cy="924992"/>
              </a:xfrm>
              <a:custGeom>
                <a:avLst/>
                <a:gdLst>
                  <a:gd name="connsiteX0" fmla="*/ 0 w 567834"/>
                  <a:gd name="connsiteY0" fmla="*/ 0 h 877078"/>
                  <a:gd name="connsiteX1" fmla="*/ 567834 w 567834"/>
                  <a:gd name="connsiteY1" fmla="*/ 293248 h 877078"/>
                  <a:gd name="connsiteX2" fmla="*/ 567834 w 567834"/>
                  <a:gd name="connsiteY2" fmla="*/ 639814 h 877078"/>
                  <a:gd name="connsiteX3" fmla="*/ 5332 w 567834"/>
                  <a:gd name="connsiteY3" fmla="*/ 877078 h 877078"/>
                  <a:gd name="connsiteX4" fmla="*/ 5332 w 567834"/>
                  <a:gd name="connsiteY4" fmla="*/ 525180 h 877078"/>
                  <a:gd name="connsiteX5" fmla="*/ 66647 w 567834"/>
                  <a:gd name="connsiteY5" fmla="*/ 445204 h 877078"/>
                  <a:gd name="connsiteX6" fmla="*/ 0 w 567834"/>
                  <a:gd name="connsiteY6" fmla="*/ 338568 h 877078"/>
                  <a:gd name="connsiteX7" fmla="*/ 0 w 567834"/>
                  <a:gd name="connsiteY7" fmla="*/ 0 h 877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67834" h="877078">
                    <a:moveTo>
                      <a:pt x="0" y="0"/>
                    </a:moveTo>
                    <a:lnTo>
                      <a:pt x="567834" y="293248"/>
                    </a:lnTo>
                    <a:lnTo>
                      <a:pt x="567834" y="639814"/>
                    </a:lnTo>
                    <a:lnTo>
                      <a:pt x="5332" y="877078"/>
                    </a:lnTo>
                    <a:lnTo>
                      <a:pt x="5332" y="525180"/>
                    </a:lnTo>
                    <a:lnTo>
                      <a:pt x="66647" y="445204"/>
                    </a:lnTo>
                    <a:lnTo>
                      <a:pt x="0" y="3385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42" name="矩形 241"/>
              <p:cNvSpPr/>
              <p:nvPr/>
            </p:nvSpPr>
            <p:spPr>
              <a:xfrm rot="16200000">
                <a:off x="9410368" y="4144537"/>
                <a:ext cx="580237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b="1" dirty="0"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</a:t>
                </a:r>
                <a:endParaRPr lang="zh-CN" altLang="en-US" sz="1400" b="1" dirty="0"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</p:grpSp>
        <p:sp>
          <p:nvSpPr>
            <p:cNvPr id="11" name="矩形 10"/>
            <p:cNvSpPr/>
            <p:nvPr/>
          </p:nvSpPr>
          <p:spPr>
            <a:xfrm>
              <a:off x="2556996" y="4058983"/>
              <a:ext cx="874185" cy="132856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2" name="矩形 11"/>
            <p:cNvSpPr/>
            <p:nvPr/>
          </p:nvSpPr>
          <p:spPr>
            <a:xfrm>
              <a:off x="1337060" y="4179616"/>
              <a:ext cx="249125" cy="45806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3" name="矩形 12"/>
            <p:cNvSpPr/>
            <p:nvPr/>
          </p:nvSpPr>
          <p:spPr>
            <a:xfrm>
              <a:off x="1275037" y="4138854"/>
              <a:ext cx="394263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928760" y="1546821"/>
              <a:ext cx="477107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415399" y="2855146"/>
              <a:ext cx="53289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31:26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472852" y="3074628"/>
              <a:ext cx="38411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5:0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任意多边形: 形状 47"/>
            <p:cNvSpPr/>
            <p:nvPr/>
          </p:nvSpPr>
          <p:spPr>
            <a:xfrm>
              <a:off x="5519943" y="3315715"/>
              <a:ext cx="770143" cy="753401"/>
            </a:xfrm>
            <a:custGeom>
              <a:avLst/>
              <a:gdLst>
                <a:gd name="connsiteX0" fmla="*/ 0 w 730250"/>
                <a:gd name="connsiteY0" fmla="*/ 0 h 730250"/>
                <a:gd name="connsiteX1" fmla="*/ 730250 w 730250"/>
                <a:gd name="connsiteY1" fmla="*/ 0 h 730250"/>
                <a:gd name="connsiteX2" fmla="*/ 730250 w 730250"/>
                <a:gd name="connsiteY2" fmla="*/ 730250 h 730250"/>
                <a:gd name="connsiteX0-1" fmla="*/ 0 w 730250"/>
                <a:gd name="connsiteY0-2" fmla="*/ 0 h 714375"/>
                <a:gd name="connsiteX1-3" fmla="*/ 730250 w 730250"/>
                <a:gd name="connsiteY1-4" fmla="*/ 0 h 714375"/>
                <a:gd name="connsiteX2-5" fmla="*/ 730250 w 730250"/>
                <a:gd name="connsiteY2-6" fmla="*/ 714375 h 7143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30250" h="714375">
                  <a:moveTo>
                    <a:pt x="0" y="0"/>
                  </a:moveTo>
                  <a:lnTo>
                    <a:pt x="730250" y="0"/>
                  </a:lnTo>
                  <a:lnTo>
                    <a:pt x="730250" y="714375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8" name="任意多边形: 形状 49"/>
            <p:cNvSpPr/>
            <p:nvPr/>
          </p:nvSpPr>
          <p:spPr>
            <a:xfrm flipH="1">
              <a:off x="4909205" y="3543411"/>
              <a:ext cx="48217" cy="1207048"/>
            </a:xfrm>
            <a:custGeom>
              <a:avLst/>
              <a:gdLst>
                <a:gd name="connsiteX0" fmla="*/ 0 w 0"/>
                <a:gd name="connsiteY0" fmla="*/ 0 h 1187450"/>
                <a:gd name="connsiteX1" fmla="*/ 0 w 0"/>
                <a:gd name="connsiteY1" fmla="*/ 1187450 h 1187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87450">
                  <a:moveTo>
                    <a:pt x="0" y="0"/>
                  </a:moveTo>
                  <a:lnTo>
                    <a:pt x="0" y="118745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9" name="任意多边形: 形状 50"/>
            <p:cNvSpPr/>
            <p:nvPr/>
          </p:nvSpPr>
          <p:spPr>
            <a:xfrm>
              <a:off x="5404183" y="3533329"/>
              <a:ext cx="0" cy="1667528"/>
            </a:xfrm>
            <a:custGeom>
              <a:avLst/>
              <a:gdLst>
                <a:gd name="connsiteX0" fmla="*/ 0 w 0"/>
                <a:gd name="connsiteY0" fmla="*/ 0 h 1581150"/>
                <a:gd name="connsiteX1" fmla="*/ 0 w 0"/>
                <a:gd name="connsiteY1" fmla="*/ 1581150 h 158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581150">
                  <a:moveTo>
                    <a:pt x="0" y="0"/>
                  </a:moveTo>
                  <a:lnTo>
                    <a:pt x="0" y="1581150"/>
                  </a:lnTo>
                </a:path>
              </a:pathLst>
            </a:cu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10675031" y="2263216"/>
              <a:ext cx="213781" cy="0"/>
            </a:xfrm>
            <a:prstGeom prst="line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>
              <a:off x="10265161" y="2320975"/>
              <a:ext cx="151827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1593974" y="4414500"/>
              <a:ext cx="423494" cy="1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222390" y="4532703"/>
              <a:ext cx="326809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流程图: 手动操作 23"/>
            <p:cNvSpPr/>
            <p:nvPr/>
          </p:nvSpPr>
          <p:spPr>
            <a:xfrm rot="16200000">
              <a:off x="1867160" y="4412019"/>
              <a:ext cx="491664" cy="208761"/>
            </a:xfrm>
            <a:prstGeom prst="flowChartManualOperation">
              <a:avLst/>
            </a:prstGeom>
            <a:solidFill>
              <a:srgbClr val="FFFFFF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5" name="矩形 24"/>
            <p:cNvSpPr/>
            <p:nvPr/>
          </p:nvSpPr>
          <p:spPr>
            <a:xfrm>
              <a:off x="1970227" y="4236633"/>
              <a:ext cx="289442" cy="5515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2227210" y="4523463"/>
              <a:ext cx="321990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矩形 26"/>
            <p:cNvSpPr/>
            <p:nvPr/>
          </p:nvSpPr>
          <p:spPr>
            <a:xfrm>
              <a:off x="2056167" y="4624687"/>
              <a:ext cx="583619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Addr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864682" y="4179616"/>
              <a:ext cx="217163" cy="43110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751430" y="4028476"/>
              <a:ext cx="48894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3033486" y="4239008"/>
              <a:ext cx="458509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540198" y="4326068"/>
              <a:ext cx="33171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2553908" y="4650629"/>
              <a:ext cx="93696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Memory</a:t>
              </a:r>
              <a:endParaRPr lang="zh-CN" altLang="en-US" sz="1325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2522647" y="5002406"/>
              <a:ext cx="51092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864682" y="5284200"/>
              <a:ext cx="217163" cy="43110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5" name="矩形 34"/>
            <p:cNvSpPr/>
            <p:nvPr/>
          </p:nvSpPr>
          <p:spPr>
            <a:xfrm>
              <a:off x="4037438" y="4142298"/>
              <a:ext cx="54135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Instr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038518" y="5234883"/>
              <a:ext cx="553187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484803" y="6176569"/>
              <a:ext cx="45850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15:0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433934" y="4874153"/>
              <a:ext cx="53289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15:11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4482355" y="4293305"/>
              <a:ext cx="53289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20:16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4483451" y="4063520"/>
              <a:ext cx="53289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25:21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1" name="直接连接符 40"/>
            <p:cNvCxnSpPr/>
            <p:nvPr/>
          </p:nvCxnSpPr>
          <p:spPr>
            <a:xfrm>
              <a:off x="4528802" y="4293463"/>
              <a:ext cx="1095613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4528802" y="4510530"/>
              <a:ext cx="1095613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>
              <a:endCxn id="28" idx="1"/>
            </p:cNvCxnSpPr>
            <p:nvPr/>
          </p:nvCxnSpPr>
          <p:spPr>
            <a:xfrm>
              <a:off x="3441207" y="4395168"/>
              <a:ext cx="423475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4532441" y="3302506"/>
              <a:ext cx="341526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4084043" y="4412639"/>
              <a:ext cx="444759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4078951" y="5499750"/>
              <a:ext cx="1230628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流程图: 手动输入 146"/>
            <p:cNvSpPr/>
            <p:nvPr/>
          </p:nvSpPr>
          <p:spPr>
            <a:xfrm>
              <a:off x="5684942" y="6178913"/>
              <a:ext cx="1212662" cy="362156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8" name="矩形 47"/>
            <p:cNvSpPr/>
            <p:nvPr/>
          </p:nvSpPr>
          <p:spPr>
            <a:xfrm>
              <a:off x="5805389" y="6236742"/>
              <a:ext cx="112463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5627149" y="4119471"/>
              <a:ext cx="51092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5627149" y="4336518"/>
              <a:ext cx="51092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5627149" y="4770476"/>
              <a:ext cx="46865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627150" y="5220981"/>
              <a:ext cx="51092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6026643" y="4024016"/>
              <a:ext cx="488940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6600563" y="4112701"/>
              <a:ext cx="416243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6597005" y="4365398"/>
              <a:ext cx="416243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5983000" y="4801646"/>
              <a:ext cx="969090" cy="5515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Register</a:t>
              </a:r>
              <a:endPara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File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7242686" y="4066288"/>
              <a:ext cx="217163" cy="67063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58" name="矩形 57"/>
            <p:cNvSpPr/>
            <p:nvPr/>
          </p:nvSpPr>
          <p:spPr>
            <a:xfrm>
              <a:off x="7390315" y="4029806"/>
              <a:ext cx="336781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</a:t>
              </a:r>
              <a:endParaRPr lang="zh-CN" altLang="en-US" sz="14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7403161" y="4515627"/>
              <a:ext cx="324947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B</a:t>
              </a:r>
              <a:endParaRPr lang="zh-CN" altLang="en-US" sz="14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6897604" y="6106346"/>
              <a:ext cx="89808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SignImm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1" name="直接连接符 60"/>
            <p:cNvCxnSpPr/>
            <p:nvPr/>
          </p:nvCxnSpPr>
          <p:spPr>
            <a:xfrm>
              <a:off x="7459849" y="4300984"/>
              <a:ext cx="810429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>
              <a:off x="7459849" y="4523129"/>
              <a:ext cx="1143497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8374646" y="4737969"/>
              <a:ext cx="229202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矩形 63"/>
            <p:cNvSpPr/>
            <p:nvPr/>
          </p:nvSpPr>
          <p:spPr>
            <a:xfrm>
              <a:off x="8095300" y="4569387"/>
              <a:ext cx="28944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>
              <a:off x="9041111" y="4848984"/>
              <a:ext cx="460411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平行四边形 65"/>
            <p:cNvSpPr/>
            <p:nvPr/>
          </p:nvSpPr>
          <p:spPr>
            <a:xfrm rot="4500000">
              <a:off x="8140665" y="5579765"/>
              <a:ext cx="498722" cy="410677"/>
            </a:xfrm>
            <a:prstGeom prst="parallelogram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67" name="矩形 66"/>
            <p:cNvSpPr/>
            <p:nvPr/>
          </p:nvSpPr>
          <p:spPr>
            <a:xfrm>
              <a:off x="8143003" y="5619415"/>
              <a:ext cx="502466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&lt;&lt;2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任意多边形: 形状 192"/>
            <p:cNvSpPr/>
            <p:nvPr/>
          </p:nvSpPr>
          <p:spPr>
            <a:xfrm flipV="1">
              <a:off x="8479035" y="4110329"/>
              <a:ext cx="1022488" cy="50444"/>
            </a:xfrm>
            <a:custGeom>
              <a:avLst/>
              <a:gdLst>
                <a:gd name="connsiteX0" fmla="*/ 0 w 901700"/>
                <a:gd name="connsiteY0" fmla="*/ 0 h 107950"/>
                <a:gd name="connsiteX1" fmla="*/ 831850 w 901700"/>
                <a:gd name="connsiteY1" fmla="*/ 0 h 107950"/>
                <a:gd name="connsiteX2" fmla="*/ 831850 w 901700"/>
                <a:gd name="connsiteY2" fmla="*/ 107950 h 107950"/>
                <a:gd name="connsiteX3" fmla="*/ 901700 w 901700"/>
                <a:gd name="connsiteY3" fmla="*/ 107950 h 107950"/>
                <a:gd name="connsiteX0-1" fmla="*/ 0 w 914400"/>
                <a:gd name="connsiteY0-2" fmla="*/ 0 h 107950"/>
                <a:gd name="connsiteX1-3" fmla="*/ 831850 w 914400"/>
                <a:gd name="connsiteY1-4" fmla="*/ 0 h 107950"/>
                <a:gd name="connsiteX2-5" fmla="*/ 831850 w 914400"/>
                <a:gd name="connsiteY2-6" fmla="*/ 107950 h 107950"/>
                <a:gd name="connsiteX3-7" fmla="*/ 914400 w 914400"/>
                <a:gd name="connsiteY3-8" fmla="*/ 104775 h 107950"/>
                <a:gd name="connsiteX0-9" fmla="*/ 0 w 839397"/>
                <a:gd name="connsiteY0-10" fmla="*/ 0 h 107950"/>
                <a:gd name="connsiteX1-11" fmla="*/ 831850 w 839397"/>
                <a:gd name="connsiteY1-12" fmla="*/ 0 h 107950"/>
                <a:gd name="connsiteX2-13" fmla="*/ 831850 w 839397"/>
                <a:gd name="connsiteY2-14" fmla="*/ 107950 h 107950"/>
                <a:gd name="connsiteX3-15" fmla="*/ 838200 w 839397"/>
                <a:gd name="connsiteY3-16" fmla="*/ 97155 h 107950"/>
                <a:gd name="connsiteX0-17" fmla="*/ 0 w 839397"/>
                <a:gd name="connsiteY0-18" fmla="*/ 0 h 107950"/>
                <a:gd name="connsiteX1-19" fmla="*/ 831850 w 839397"/>
                <a:gd name="connsiteY1-20" fmla="*/ 0 h 107950"/>
                <a:gd name="connsiteX2-21" fmla="*/ 831850 w 839397"/>
                <a:gd name="connsiteY2-22" fmla="*/ 107950 h 107950"/>
                <a:gd name="connsiteX3-23" fmla="*/ 838200 w 839397"/>
                <a:gd name="connsiteY3-24" fmla="*/ 20955 h 107950"/>
                <a:gd name="connsiteX0-25" fmla="*/ 0 w 831850"/>
                <a:gd name="connsiteY0-26" fmla="*/ 0 h 107950"/>
                <a:gd name="connsiteX1-27" fmla="*/ 831850 w 831850"/>
                <a:gd name="connsiteY1-28" fmla="*/ 0 h 107950"/>
                <a:gd name="connsiteX2-29" fmla="*/ 831850 w 831850"/>
                <a:gd name="connsiteY2-30" fmla="*/ 107950 h 107950"/>
                <a:gd name="connsiteX0-31" fmla="*/ 0 w 831850"/>
                <a:gd name="connsiteY0-32" fmla="*/ 0 h 69850"/>
                <a:gd name="connsiteX1-33" fmla="*/ 831850 w 831850"/>
                <a:gd name="connsiteY1-34" fmla="*/ 0 h 69850"/>
                <a:gd name="connsiteX2-35" fmla="*/ 831850 w 831850"/>
                <a:gd name="connsiteY2-36" fmla="*/ 69850 h 69850"/>
                <a:gd name="connsiteX0-37" fmla="*/ 0 w 831850"/>
                <a:gd name="connsiteY0-38" fmla="*/ 0 h 0"/>
                <a:gd name="connsiteX1-39" fmla="*/ 831850 w 831850"/>
                <a:gd name="connsiteY1-40" fmla="*/ 0 h 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</a:cxnLst>
              <a:rect l="l" t="t" r="r" b="b"/>
              <a:pathLst>
                <a:path w="831850">
                  <a:moveTo>
                    <a:pt x="0" y="0"/>
                  </a:moveTo>
                  <a:lnTo>
                    <a:pt x="831850" y="0"/>
                  </a:lnTo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69" name="矩形 68"/>
            <p:cNvSpPr/>
            <p:nvPr/>
          </p:nvSpPr>
          <p:spPr>
            <a:xfrm>
              <a:off x="8992951" y="3880750"/>
              <a:ext cx="583619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SrcA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9019717" y="4842178"/>
              <a:ext cx="573475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SrcB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9693731" y="3978506"/>
              <a:ext cx="636029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Equal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9951219" y="4556363"/>
              <a:ext cx="854125" cy="292147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AluResult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9944644" y="4546471"/>
              <a:ext cx="944688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11002248" y="4556758"/>
              <a:ext cx="684777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矩形 74"/>
            <p:cNvSpPr/>
            <p:nvPr/>
          </p:nvSpPr>
          <p:spPr>
            <a:xfrm>
              <a:off x="10772314" y="4342141"/>
              <a:ext cx="217163" cy="432126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solidFill>
                    <a:schemeClr val="tx1"/>
                  </a:solidFill>
                  <a:latin typeface="Arial Black" panose="020B0A04020102020204" pitchFamily="34" charset="0"/>
                </a:rPr>
                <a:t>C</a:t>
              </a:r>
              <a:endParaRPr lang="zh-CN" altLang="en-US" sz="1100" dirty="0">
                <a:solidFill>
                  <a:schemeClr val="tx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10952126" y="4298657"/>
              <a:ext cx="832791" cy="2921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Aluout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7" name="直接连接符 76"/>
            <p:cNvCxnSpPr/>
            <p:nvPr/>
          </p:nvCxnSpPr>
          <p:spPr>
            <a:xfrm>
              <a:off x="4716403" y="4873412"/>
              <a:ext cx="14724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>
              <a:off x="4528802" y="5096613"/>
              <a:ext cx="341540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>
              <a:off x="5071113" y="4954546"/>
              <a:ext cx="553302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矩形 79"/>
            <p:cNvSpPr/>
            <p:nvPr/>
          </p:nvSpPr>
          <p:spPr>
            <a:xfrm>
              <a:off x="3785987" y="4137343"/>
              <a:ext cx="394263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4823977" y="1882580"/>
              <a:ext cx="689269" cy="1654134"/>
              <a:chOff x="4823977" y="1700209"/>
              <a:chExt cx="689269" cy="1654134"/>
            </a:xfrm>
          </p:grpSpPr>
          <p:sp>
            <p:nvSpPr>
              <p:cNvPr id="237" name="矩形: 圆角 25"/>
              <p:cNvSpPr/>
              <p:nvPr/>
            </p:nvSpPr>
            <p:spPr>
              <a:xfrm>
                <a:off x="4870344" y="1700209"/>
                <a:ext cx="642902" cy="1654134"/>
              </a:xfrm>
              <a:prstGeom prst="roundRect">
                <a:avLst/>
              </a:prstGeom>
              <a:solidFill>
                <a:srgbClr val="59B2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4957797" y="1975984"/>
                <a:ext cx="440994" cy="832823"/>
              </a:xfrm>
              <a:prstGeom prst="rect">
                <a:avLst/>
              </a:prstGeom>
            </p:spPr>
            <p:txBody>
              <a:bodyPr vert="eaVert" wrap="none">
                <a:spAutoFit/>
              </a:bodyPr>
              <a:lstStyle/>
              <a:p>
                <a:r>
                  <a:rPr lang="zh-CN" altLang="en-US" sz="1515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控 制 器</a:t>
                </a:r>
                <a:endPara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4823977" y="2948213"/>
                <a:ext cx="573475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Func</a:t>
                </a:r>
                <a:endParaRPr lang="zh-CN" altLang="en-US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4823977" y="2738737"/>
                <a:ext cx="426387" cy="3244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</a:t>
                </a:r>
                <a:endParaRPr lang="zh-CN" altLang="en-US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82" name="Group 1"/>
            <p:cNvGrpSpPr/>
            <p:nvPr/>
          </p:nvGrpSpPr>
          <p:grpSpPr>
            <a:xfrm>
              <a:off x="10859164" y="2101144"/>
              <a:ext cx="273424" cy="203030"/>
              <a:chOff x="3990332" y="3048832"/>
              <a:chExt cx="1009448" cy="723602"/>
            </a:xfrm>
          </p:grpSpPr>
          <p:sp>
            <p:nvSpPr>
              <p:cNvPr id="235" name="Stored Data 71"/>
              <p:cNvSpPr/>
              <p:nvPr/>
            </p:nvSpPr>
            <p:spPr>
              <a:xfrm rot="10800000">
                <a:off x="3997590" y="3048854"/>
                <a:ext cx="1002190" cy="723580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-1" fmla="*/ 4932 w 13265"/>
                  <a:gd name="connsiteY0-2" fmla="*/ 0 h 10000"/>
                  <a:gd name="connsiteX1-3" fmla="*/ 13265 w 13265"/>
                  <a:gd name="connsiteY1-4" fmla="*/ 0 h 10000"/>
                  <a:gd name="connsiteX2-5" fmla="*/ 11598 w 13265"/>
                  <a:gd name="connsiteY2-6" fmla="*/ 5000 h 10000"/>
                  <a:gd name="connsiteX3-7" fmla="*/ 13265 w 13265"/>
                  <a:gd name="connsiteY3-8" fmla="*/ 10000 h 10000"/>
                  <a:gd name="connsiteX4-9" fmla="*/ 4932 w 13265"/>
                  <a:gd name="connsiteY4-10" fmla="*/ 10000 h 10000"/>
                  <a:gd name="connsiteX5-11" fmla="*/ 0 w 13265"/>
                  <a:gd name="connsiteY5-12" fmla="*/ 5084 h 10000"/>
                  <a:gd name="connsiteX6-13" fmla="*/ 4932 w 13265"/>
                  <a:gd name="connsiteY6-14" fmla="*/ 0 h 10000"/>
                  <a:gd name="connsiteX0-15" fmla="*/ 5226 w 13559"/>
                  <a:gd name="connsiteY0-16" fmla="*/ 0 h 10000"/>
                  <a:gd name="connsiteX1-17" fmla="*/ 13559 w 13559"/>
                  <a:gd name="connsiteY1-18" fmla="*/ 0 h 10000"/>
                  <a:gd name="connsiteX2-19" fmla="*/ 11892 w 13559"/>
                  <a:gd name="connsiteY2-20" fmla="*/ 5000 h 10000"/>
                  <a:gd name="connsiteX3-21" fmla="*/ 13559 w 13559"/>
                  <a:gd name="connsiteY3-22" fmla="*/ 10000 h 10000"/>
                  <a:gd name="connsiteX4-23" fmla="*/ 5226 w 13559"/>
                  <a:gd name="connsiteY4-24" fmla="*/ 10000 h 10000"/>
                  <a:gd name="connsiteX5-25" fmla="*/ 294 w 13559"/>
                  <a:gd name="connsiteY5-26" fmla="*/ 5084 h 10000"/>
                  <a:gd name="connsiteX6-27" fmla="*/ 5226 w 13559"/>
                  <a:gd name="connsiteY6-28" fmla="*/ 0 h 10000"/>
                  <a:gd name="connsiteX0-29" fmla="*/ 4933 w 13266"/>
                  <a:gd name="connsiteY0-30" fmla="*/ 0 h 10000"/>
                  <a:gd name="connsiteX1-31" fmla="*/ 13266 w 13266"/>
                  <a:gd name="connsiteY1-32" fmla="*/ 0 h 10000"/>
                  <a:gd name="connsiteX2-33" fmla="*/ 11599 w 13266"/>
                  <a:gd name="connsiteY2-34" fmla="*/ 5000 h 10000"/>
                  <a:gd name="connsiteX3-35" fmla="*/ 13266 w 13266"/>
                  <a:gd name="connsiteY3-36" fmla="*/ 10000 h 10000"/>
                  <a:gd name="connsiteX4-37" fmla="*/ 4933 w 13266"/>
                  <a:gd name="connsiteY4-38" fmla="*/ 10000 h 10000"/>
                  <a:gd name="connsiteX5-39" fmla="*/ 1 w 13266"/>
                  <a:gd name="connsiteY5-40" fmla="*/ 5084 h 10000"/>
                  <a:gd name="connsiteX6-41" fmla="*/ 4933 w 13266"/>
                  <a:gd name="connsiteY6-42" fmla="*/ 0 h 10000"/>
                  <a:gd name="connsiteX0-43" fmla="*/ 4933 w 13266"/>
                  <a:gd name="connsiteY0-44" fmla="*/ 0 h 10000"/>
                  <a:gd name="connsiteX1-45" fmla="*/ 13266 w 13266"/>
                  <a:gd name="connsiteY1-46" fmla="*/ 0 h 10000"/>
                  <a:gd name="connsiteX2-47" fmla="*/ 11599 w 13266"/>
                  <a:gd name="connsiteY2-48" fmla="*/ 5000 h 10000"/>
                  <a:gd name="connsiteX3-49" fmla="*/ 13266 w 13266"/>
                  <a:gd name="connsiteY3-50" fmla="*/ 10000 h 10000"/>
                  <a:gd name="connsiteX4-51" fmla="*/ 4933 w 13266"/>
                  <a:gd name="connsiteY4-52" fmla="*/ 10000 h 10000"/>
                  <a:gd name="connsiteX5-53" fmla="*/ 1 w 13266"/>
                  <a:gd name="connsiteY5-54" fmla="*/ 5084 h 10000"/>
                  <a:gd name="connsiteX6-55" fmla="*/ 4933 w 13266"/>
                  <a:gd name="connsiteY6-56" fmla="*/ 0 h 10000"/>
                  <a:gd name="connsiteX0-57" fmla="*/ 4966 w 13299"/>
                  <a:gd name="connsiteY0-58" fmla="*/ 0 h 10000"/>
                  <a:gd name="connsiteX1-59" fmla="*/ 13299 w 13299"/>
                  <a:gd name="connsiteY1-60" fmla="*/ 0 h 10000"/>
                  <a:gd name="connsiteX2-61" fmla="*/ 11632 w 13299"/>
                  <a:gd name="connsiteY2-62" fmla="*/ 5000 h 10000"/>
                  <a:gd name="connsiteX3-63" fmla="*/ 13299 w 13299"/>
                  <a:gd name="connsiteY3-64" fmla="*/ 10000 h 10000"/>
                  <a:gd name="connsiteX4-65" fmla="*/ 7782 w 13299"/>
                  <a:gd name="connsiteY4-66" fmla="*/ 10000 h 10000"/>
                  <a:gd name="connsiteX5-67" fmla="*/ 34 w 13299"/>
                  <a:gd name="connsiteY5-68" fmla="*/ 5084 h 10000"/>
                  <a:gd name="connsiteX6-69" fmla="*/ 4966 w 13299"/>
                  <a:gd name="connsiteY6-70" fmla="*/ 0 h 10000"/>
                  <a:gd name="connsiteX0-71" fmla="*/ 4947 w 13280"/>
                  <a:gd name="connsiteY0-72" fmla="*/ 0 h 10000"/>
                  <a:gd name="connsiteX1-73" fmla="*/ 13280 w 13280"/>
                  <a:gd name="connsiteY1-74" fmla="*/ 0 h 10000"/>
                  <a:gd name="connsiteX2-75" fmla="*/ 11613 w 13280"/>
                  <a:gd name="connsiteY2-76" fmla="*/ 5000 h 10000"/>
                  <a:gd name="connsiteX3-77" fmla="*/ 13280 w 13280"/>
                  <a:gd name="connsiteY3-78" fmla="*/ 10000 h 10000"/>
                  <a:gd name="connsiteX4-79" fmla="*/ 6702 w 13280"/>
                  <a:gd name="connsiteY4-80" fmla="*/ 9832 h 10000"/>
                  <a:gd name="connsiteX5-81" fmla="*/ 15 w 13280"/>
                  <a:gd name="connsiteY5-82" fmla="*/ 5084 h 10000"/>
                  <a:gd name="connsiteX6-83" fmla="*/ 4947 w 13280"/>
                  <a:gd name="connsiteY6-84" fmla="*/ 0 h 10000"/>
                  <a:gd name="connsiteX0-85" fmla="*/ 4933 w 13266"/>
                  <a:gd name="connsiteY0-86" fmla="*/ 0 h 10000"/>
                  <a:gd name="connsiteX1-87" fmla="*/ 13266 w 13266"/>
                  <a:gd name="connsiteY1-88" fmla="*/ 0 h 10000"/>
                  <a:gd name="connsiteX2-89" fmla="*/ 11599 w 13266"/>
                  <a:gd name="connsiteY2-90" fmla="*/ 5000 h 10000"/>
                  <a:gd name="connsiteX3-91" fmla="*/ 13266 w 13266"/>
                  <a:gd name="connsiteY3-92" fmla="*/ 10000 h 10000"/>
                  <a:gd name="connsiteX4-93" fmla="*/ 6688 w 13266"/>
                  <a:gd name="connsiteY4-94" fmla="*/ 9832 h 10000"/>
                  <a:gd name="connsiteX5-95" fmla="*/ 1 w 13266"/>
                  <a:gd name="connsiteY5-96" fmla="*/ 5084 h 10000"/>
                  <a:gd name="connsiteX6-97" fmla="*/ 4933 w 13266"/>
                  <a:gd name="connsiteY6-98" fmla="*/ 0 h 10000"/>
                  <a:gd name="connsiteX0-99" fmla="*/ 5711 w 13268"/>
                  <a:gd name="connsiteY0-100" fmla="*/ 126 h 10000"/>
                  <a:gd name="connsiteX1-101" fmla="*/ 13268 w 13268"/>
                  <a:gd name="connsiteY1-102" fmla="*/ 0 h 10000"/>
                  <a:gd name="connsiteX2-103" fmla="*/ 11601 w 13268"/>
                  <a:gd name="connsiteY2-104" fmla="*/ 5000 h 10000"/>
                  <a:gd name="connsiteX3-105" fmla="*/ 13268 w 13268"/>
                  <a:gd name="connsiteY3-106" fmla="*/ 10000 h 10000"/>
                  <a:gd name="connsiteX4-107" fmla="*/ 6690 w 13268"/>
                  <a:gd name="connsiteY4-108" fmla="*/ 9832 h 10000"/>
                  <a:gd name="connsiteX5-109" fmla="*/ 3 w 13268"/>
                  <a:gd name="connsiteY5-110" fmla="*/ 5084 h 10000"/>
                  <a:gd name="connsiteX6-111" fmla="*/ 5711 w 13268"/>
                  <a:gd name="connsiteY6-112" fmla="*/ 126 h 10000"/>
                  <a:gd name="connsiteX0-113" fmla="*/ 5709 w 13266"/>
                  <a:gd name="connsiteY0-114" fmla="*/ 126 h 10000"/>
                  <a:gd name="connsiteX1-115" fmla="*/ 13266 w 13266"/>
                  <a:gd name="connsiteY1-116" fmla="*/ 0 h 10000"/>
                  <a:gd name="connsiteX2-117" fmla="*/ 11599 w 13266"/>
                  <a:gd name="connsiteY2-118" fmla="*/ 5000 h 10000"/>
                  <a:gd name="connsiteX3-119" fmla="*/ 13266 w 13266"/>
                  <a:gd name="connsiteY3-120" fmla="*/ 10000 h 10000"/>
                  <a:gd name="connsiteX4-121" fmla="*/ 6688 w 13266"/>
                  <a:gd name="connsiteY4-122" fmla="*/ 9832 h 10000"/>
                  <a:gd name="connsiteX5-123" fmla="*/ 1 w 13266"/>
                  <a:gd name="connsiteY5-124" fmla="*/ 5084 h 10000"/>
                  <a:gd name="connsiteX6-125" fmla="*/ 5709 w 13266"/>
                  <a:gd name="connsiteY6-126" fmla="*/ 126 h 10000"/>
                  <a:gd name="connsiteX0-127" fmla="*/ 5709 w 13266"/>
                  <a:gd name="connsiteY0-128" fmla="*/ 126 h 10000"/>
                  <a:gd name="connsiteX1-129" fmla="*/ 13266 w 13266"/>
                  <a:gd name="connsiteY1-130" fmla="*/ 0 h 10000"/>
                  <a:gd name="connsiteX2-131" fmla="*/ 11599 w 13266"/>
                  <a:gd name="connsiteY2-132" fmla="*/ 5000 h 10000"/>
                  <a:gd name="connsiteX3-133" fmla="*/ 13266 w 13266"/>
                  <a:gd name="connsiteY3-134" fmla="*/ 10000 h 10000"/>
                  <a:gd name="connsiteX4-135" fmla="*/ 6688 w 13266"/>
                  <a:gd name="connsiteY4-136" fmla="*/ 9832 h 10000"/>
                  <a:gd name="connsiteX5-137" fmla="*/ 1 w 13266"/>
                  <a:gd name="connsiteY5-138" fmla="*/ 5084 h 10000"/>
                  <a:gd name="connsiteX6-139" fmla="*/ 5709 w 13266"/>
                  <a:gd name="connsiteY6-140" fmla="*/ 126 h 10000"/>
                  <a:gd name="connsiteX0-141" fmla="*/ 6688 w 13265"/>
                  <a:gd name="connsiteY0-142" fmla="*/ 42 h 10000"/>
                  <a:gd name="connsiteX1-143" fmla="*/ 13265 w 13265"/>
                  <a:gd name="connsiteY1-144" fmla="*/ 0 h 10000"/>
                  <a:gd name="connsiteX2-145" fmla="*/ 11598 w 13265"/>
                  <a:gd name="connsiteY2-146" fmla="*/ 5000 h 10000"/>
                  <a:gd name="connsiteX3-147" fmla="*/ 13265 w 13265"/>
                  <a:gd name="connsiteY3-148" fmla="*/ 10000 h 10000"/>
                  <a:gd name="connsiteX4-149" fmla="*/ 6687 w 13265"/>
                  <a:gd name="connsiteY4-150" fmla="*/ 9832 h 10000"/>
                  <a:gd name="connsiteX5-151" fmla="*/ 0 w 13265"/>
                  <a:gd name="connsiteY5-152" fmla="*/ 5084 h 10000"/>
                  <a:gd name="connsiteX6-153" fmla="*/ 6688 w 13265"/>
                  <a:gd name="connsiteY6-154" fmla="*/ 42 h 10000"/>
                  <a:gd name="connsiteX0-155" fmla="*/ 6688 w 13265"/>
                  <a:gd name="connsiteY0-156" fmla="*/ 42 h 9832"/>
                  <a:gd name="connsiteX1-157" fmla="*/ 13265 w 13265"/>
                  <a:gd name="connsiteY1-158" fmla="*/ 0 h 9832"/>
                  <a:gd name="connsiteX2-159" fmla="*/ 11598 w 13265"/>
                  <a:gd name="connsiteY2-160" fmla="*/ 5000 h 9832"/>
                  <a:gd name="connsiteX3-161" fmla="*/ 11387 w 13265"/>
                  <a:gd name="connsiteY3-162" fmla="*/ 9790 h 9832"/>
                  <a:gd name="connsiteX4-163" fmla="*/ 6687 w 13265"/>
                  <a:gd name="connsiteY4-164" fmla="*/ 9832 h 9832"/>
                  <a:gd name="connsiteX5-165" fmla="*/ 0 w 13265"/>
                  <a:gd name="connsiteY5-166" fmla="*/ 5084 h 9832"/>
                  <a:gd name="connsiteX6-167" fmla="*/ 6688 w 13265"/>
                  <a:gd name="connsiteY6-168" fmla="*/ 42 h 9832"/>
                  <a:gd name="connsiteX0-169" fmla="*/ 5042 w 10000"/>
                  <a:gd name="connsiteY0-170" fmla="*/ 43 h 10000"/>
                  <a:gd name="connsiteX1-171" fmla="*/ 10000 w 10000"/>
                  <a:gd name="connsiteY1-172" fmla="*/ 0 h 10000"/>
                  <a:gd name="connsiteX2-173" fmla="*/ 8743 w 10000"/>
                  <a:gd name="connsiteY2-174" fmla="*/ 5085 h 10000"/>
                  <a:gd name="connsiteX3-175" fmla="*/ 9692 w 10000"/>
                  <a:gd name="connsiteY3-176" fmla="*/ 10000 h 10000"/>
                  <a:gd name="connsiteX4-177" fmla="*/ 5041 w 10000"/>
                  <a:gd name="connsiteY4-178" fmla="*/ 10000 h 10000"/>
                  <a:gd name="connsiteX5-179" fmla="*/ 0 w 10000"/>
                  <a:gd name="connsiteY5-180" fmla="*/ 5171 h 10000"/>
                  <a:gd name="connsiteX6-181" fmla="*/ 5042 w 10000"/>
                  <a:gd name="connsiteY6-182" fmla="*/ 43 h 10000"/>
                  <a:gd name="connsiteX0-183" fmla="*/ 5042 w 10000"/>
                  <a:gd name="connsiteY0-184" fmla="*/ 43 h 10000"/>
                  <a:gd name="connsiteX1-185" fmla="*/ 10000 w 10000"/>
                  <a:gd name="connsiteY1-186" fmla="*/ 0 h 10000"/>
                  <a:gd name="connsiteX2-187" fmla="*/ 8743 w 10000"/>
                  <a:gd name="connsiteY2-188" fmla="*/ 5085 h 10000"/>
                  <a:gd name="connsiteX3-189" fmla="*/ 9784 w 10000"/>
                  <a:gd name="connsiteY3-190" fmla="*/ 10000 h 10000"/>
                  <a:gd name="connsiteX4-191" fmla="*/ 5041 w 10000"/>
                  <a:gd name="connsiteY4-192" fmla="*/ 10000 h 10000"/>
                  <a:gd name="connsiteX5-193" fmla="*/ 0 w 10000"/>
                  <a:gd name="connsiteY5-194" fmla="*/ 5171 h 10000"/>
                  <a:gd name="connsiteX6-195" fmla="*/ 5042 w 10000"/>
                  <a:gd name="connsiteY6-196" fmla="*/ 43 h 10000"/>
                  <a:gd name="connsiteX0-197" fmla="*/ 5042 w 9784"/>
                  <a:gd name="connsiteY0-198" fmla="*/ 0 h 9957"/>
                  <a:gd name="connsiteX1-199" fmla="*/ 9415 w 9784"/>
                  <a:gd name="connsiteY1-200" fmla="*/ 171 h 9957"/>
                  <a:gd name="connsiteX2-201" fmla="*/ 8743 w 9784"/>
                  <a:gd name="connsiteY2-202" fmla="*/ 5042 h 9957"/>
                  <a:gd name="connsiteX3-203" fmla="*/ 9784 w 9784"/>
                  <a:gd name="connsiteY3-204" fmla="*/ 9957 h 9957"/>
                  <a:gd name="connsiteX4-205" fmla="*/ 5041 w 9784"/>
                  <a:gd name="connsiteY4-206" fmla="*/ 9957 h 9957"/>
                  <a:gd name="connsiteX5-207" fmla="*/ 0 w 9784"/>
                  <a:gd name="connsiteY5-208" fmla="*/ 5128 h 9957"/>
                  <a:gd name="connsiteX6-209" fmla="*/ 5042 w 9784"/>
                  <a:gd name="connsiteY6-210" fmla="*/ 0 h 9957"/>
                  <a:gd name="connsiteX0-211" fmla="*/ 5153 w 10000"/>
                  <a:gd name="connsiteY0-212" fmla="*/ 0 h 10000"/>
                  <a:gd name="connsiteX1-213" fmla="*/ 9875 w 10000"/>
                  <a:gd name="connsiteY1-214" fmla="*/ 172 h 10000"/>
                  <a:gd name="connsiteX2-215" fmla="*/ 8936 w 10000"/>
                  <a:gd name="connsiteY2-216" fmla="*/ 5064 h 10000"/>
                  <a:gd name="connsiteX3-217" fmla="*/ 10000 w 10000"/>
                  <a:gd name="connsiteY3-218" fmla="*/ 10000 h 10000"/>
                  <a:gd name="connsiteX4-219" fmla="*/ 5152 w 10000"/>
                  <a:gd name="connsiteY4-220" fmla="*/ 10000 h 10000"/>
                  <a:gd name="connsiteX5-221" fmla="*/ 0 w 10000"/>
                  <a:gd name="connsiteY5-222" fmla="*/ 5150 h 10000"/>
                  <a:gd name="connsiteX6-223" fmla="*/ 5153 w 10000"/>
                  <a:gd name="connsiteY6-224" fmla="*/ 0 h 10000"/>
                  <a:gd name="connsiteX0-225" fmla="*/ 5153 w 10001"/>
                  <a:gd name="connsiteY0-226" fmla="*/ 0 h 10000"/>
                  <a:gd name="connsiteX1-227" fmla="*/ 10001 w 10001"/>
                  <a:gd name="connsiteY1-228" fmla="*/ 215 h 10000"/>
                  <a:gd name="connsiteX2-229" fmla="*/ 8936 w 10001"/>
                  <a:gd name="connsiteY2-230" fmla="*/ 5064 h 10000"/>
                  <a:gd name="connsiteX3-231" fmla="*/ 10000 w 10001"/>
                  <a:gd name="connsiteY3-232" fmla="*/ 10000 h 10000"/>
                  <a:gd name="connsiteX4-233" fmla="*/ 5152 w 10001"/>
                  <a:gd name="connsiteY4-234" fmla="*/ 10000 h 10000"/>
                  <a:gd name="connsiteX5-235" fmla="*/ 0 w 10001"/>
                  <a:gd name="connsiteY5-236" fmla="*/ 5150 h 10000"/>
                  <a:gd name="connsiteX6-237" fmla="*/ 5153 w 10001"/>
                  <a:gd name="connsiteY6-238" fmla="*/ 0 h 10000"/>
                  <a:gd name="connsiteX0-239" fmla="*/ 5184 w 10001"/>
                  <a:gd name="connsiteY0-240" fmla="*/ 43 h 9785"/>
                  <a:gd name="connsiteX1-241" fmla="*/ 10001 w 10001"/>
                  <a:gd name="connsiteY1-242" fmla="*/ 0 h 9785"/>
                  <a:gd name="connsiteX2-243" fmla="*/ 8936 w 10001"/>
                  <a:gd name="connsiteY2-244" fmla="*/ 4849 h 9785"/>
                  <a:gd name="connsiteX3-245" fmla="*/ 10000 w 10001"/>
                  <a:gd name="connsiteY3-246" fmla="*/ 9785 h 9785"/>
                  <a:gd name="connsiteX4-247" fmla="*/ 5152 w 10001"/>
                  <a:gd name="connsiteY4-248" fmla="*/ 9785 h 9785"/>
                  <a:gd name="connsiteX5-249" fmla="*/ 0 w 10001"/>
                  <a:gd name="connsiteY5-250" fmla="*/ 4935 h 9785"/>
                  <a:gd name="connsiteX6-251" fmla="*/ 5184 w 10001"/>
                  <a:gd name="connsiteY6-252" fmla="*/ 43 h 9785"/>
                  <a:gd name="connsiteX0-253" fmla="*/ 5183 w 10000"/>
                  <a:gd name="connsiteY0-254" fmla="*/ 44 h 10000"/>
                  <a:gd name="connsiteX1-255" fmla="*/ 10000 w 10000"/>
                  <a:gd name="connsiteY1-256" fmla="*/ 0 h 10000"/>
                  <a:gd name="connsiteX2-257" fmla="*/ 8935 w 10000"/>
                  <a:gd name="connsiteY2-258" fmla="*/ 4956 h 10000"/>
                  <a:gd name="connsiteX3-259" fmla="*/ 9999 w 10000"/>
                  <a:gd name="connsiteY3-260" fmla="*/ 10000 h 10000"/>
                  <a:gd name="connsiteX4-261" fmla="*/ 5151 w 10000"/>
                  <a:gd name="connsiteY4-262" fmla="*/ 10000 h 10000"/>
                  <a:gd name="connsiteX5-263" fmla="*/ 0 w 10000"/>
                  <a:gd name="connsiteY5-264" fmla="*/ 5043 h 10000"/>
                  <a:gd name="connsiteX6-265" fmla="*/ 5183 w 10000"/>
                  <a:gd name="connsiteY6-266" fmla="*/ 44 h 10000"/>
                  <a:gd name="connsiteX0-267" fmla="*/ 5183 w 10000"/>
                  <a:gd name="connsiteY0-268" fmla="*/ 44 h 10000"/>
                  <a:gd name="connsiteX1-269" fmla="*/ 10000 w 10000"/>
                  <a:gd name="connsiteY1-270" fmla="*/ 0 h 10000"/>
                  <a:gd name="connsiteX2-271" fmla="*/ 8935 w 10000"/>
                  <a:gd name="connsiteY2-272" fmla="*/ 4956 h 10000"/>
                  <a:gd name="connsiteX3-273" fmla="*/ 9999 w 10000"/>
                  <a:gd name="connsiteY3-274" fmla="*/ 10000 h 10000"/>
                  <a:gd name="connsiteX4-275" fmla="*/ 5151 w 10000"/>
                  <a:gd name="connsiteY4-276" fmla="*/ 10000 h 10000"/>
                  <a:gd name="connsiteX5-277" fmla="*/ 0 w 10000"/>
                  <a:gd name="connsiteY5-278" fmla="*/ 5043 h 10000"/>
                  <a:gd name="connsiteX6-279" fmla="*/ 5183 w 10000"/>
                  <a:gd name="connsiteY6-280" fmla="*/ 44 h 10000"/>
                  <a:gd name="connsiteX0-281" fmla="*/ 5183 w 10000"/>
                  <a:gd name="connsiteY0-282" fmla="*/ 44 h 10000"/>
                  <a:gd name="connsiteX1-283" fmla="*/ 10000 w 10000"/>
                  <a:gd name="connsiteY1-284" fmla="*/ 0 h 10000"/>
                  <a:gd name="connsiteX2-285" fmla="*/ 8935 w 10000"/>
                  <a:gd name="connsiteY2-286" fmla="*/ 4956 h 10000"/>
                  <a:gd name="connsiteX3-287" fmla="*/ 9999 w 10000"/>
                  <a:gd name="connsiteY3-288" fmla="*/ 10000 h 10000"/>
                  <a:gd name="connsiteX4-289" fmla="*/ 5151 w 10000"/>
                  <a:gd name="connsiteY4-290" fmla="*/ 10000 h 10000"/>
                  <a:gd name="connsiteX5-291" fmla="*/ 0 w 10000"/>
                  <a:gd name="connsiteY5-292" fmla="*/ 5043 h 10000"/>
                  <a:gd name="connsiteX6-293" fmla="*/ 5183 w 10000"/>
                  <a:gd name="connsiteY6-294" fmla="*/ 44 h 10000"/>
                  <a:gd name="connsiteX0-295" fmla="*/ 5183 w 10000"/>
                  <a:gd name="connsiteY0-296" fmla="*/ 44 h 10000"/>
                  <a:gd name="connsiteX1-297" fmla="*/ 10000 w 10000"/>
                  <a:gd name="connsiteY1-298" fmla="*/ 0 h 10000"/>
                  <a:gd name="connsiteX2-299" fmla="*/ 8935 w 10000"/>
                  <a:gd name="connsiteY2-300" fmla="*/ 4956 h 10000"/>
                  <a:gd name="connsiteX3-301" fmla="*/ 9999 w 10000"/>
                  <a:gd name="connsiteY3-302" fmla="*/ 10000 h 10000"/>
                  <a:gd name="connsiteX4-303" fmla="*/ 5151 w 10000"/>
                  <a:gd name="connsiteY4-304" fmla="*/ 10000 h 10000"/>
                  <a:gd name="connsiteX5-305" fmla="*/ 0 w 10000"/>
                  <a:gd name="connsiteY5-306" fmla="*/ 5043 h 10000"/>
                  <a:gd name="connsiteX6-307" fmla="*/ 5183 w 10000"/>
                  <a:gd name="connsiteY6-308" fmla="*/ 44 h 10000"/>
                  <a:gd name="connsiteX0-309" fmla="*/ 5183 w 10000"/>
                  <a:gd name="connsiteY0-310" fmla="*/ 44 h 10000"/>
                  <a:gd name="connsiteX1-311" fmla="*/ 10000 w 10000"/>
                  <a:gd name="connsiteY1-312" fmla="*/ 0 h 10000"/>
                  <a:gd name="connsiteX2-313" fmla="*/ 8935 w 10000"/>
                  <a:gd name="connsiteY2-314" fmla="*/ 4956 h 10000"/>
                  <a:gd name="connsiteX3-315" fmla="*/ 9999 w 10000"/>
                  <a:gd name="connsiteY3-316" fmla="*/ 10000 h 10000"/>
                  <a:gd name="connsiteX4-317" fmla="*/ 5151 w 10000"/>
                  <a:gd name="connsiteY4-318" fmla="*/ 10000 h 10000"/>
                  <a:gd name="connsiteX5-319" fmla="*/ 0 w 10000"/>
                  <a:gd name="connsiteY5-320" fmla="*/ 5043 h 10000"/>
                  <a:gd name="connsiteX6-321" fmla="*/ 5183 w 10000"/>
                  <a:gd name="connsiteY6-322" fmla="*/ 44 h 10000"/>
                  <a:gd name="connsiteX0-323" fmla="*/ 5183 w 10000"/>
                  <a:gd name="connsiteY0-324" fmla="*/ 44 h 10000"/>
                  <a:gd name="connsiteX1-325" fmla="*/ 10000 w 10000"/>
                  <a:gd name="connsiteY1-326" fmla="*/ 0 h 10000"/>
                  <a:gd name="connsiteX2-327" fmla="*/ 8935 w 10000"/>
                  <a:gd name="connsiteY2-328" fmla="*/ 4956 h 10000"/>
                  <a:gd name="connsiteX3-329" fmla="*/ 9999 w 10000"/>
                  <a:gd name="connsiteY3-330" fmla="*/ 10000 h 10000"/>
                  <a:gd name="connsiteX4-331" fmla="*/ 5340 w 10000"/>
                  <a:gd name="connsiteY4-332" fmla="*/ 9956 h 10000"/>
                  <a:gd name="connsiteX5-333" fmla="*/ 0 w 10000"/>
                  <a:gd name="connsiteY5-334" fmla="*/ 5043 h 10000"/>
                  <a:gd name="connsiteX6-335" fmla="*/ 5183 w 10000"/>
                  <a:gd name="connsiteY6-336" fmla="*/ 44 h 10000"/>
                  <a:gd name="connsiteX0-337" fmla="*/ 5183 w 10000"/>
                  <a:gd name="connsiteY0-338" fmla="*/ 44 h 10000"/>
                  <a:gd name="connsiteX1-339" fmla="*/ 10000 w 10000"/>
                  <a:gd name="connsiteY1-340" fmla="*/ 0 h 10000"/>
                  <a:gd name="connsiteX2-341" fmla="*/ 8935 w 10000"/>
                  <a:gd name="connsiteY2-342" fmla="*/ 4956 h 10000"/>
                  <a:gd name="connsiteX3-343" fmla="*/ 9999 w 10000"/>
                  <a:gd name="connsiteY3-344" fmla="*/ 10000 h 10000"/>
                  <a:gd name="connsiteX4-345" fmla="*/ 5340 w 10000"/>
                  <a:gd name="connsiteY4-346" fmla="*/ 9956 h 10000"/>
                  <a:gd name="connsiteX5-347" fmla="*/ 0 w 10000"/>
                  <a:gd name="connsiteY5-348" fmla="*/ 5043 h 10000"/>
                  <a:gd name="connsiteX6-349" fmla="*/ 5183 w 10000"/>
                  <a:gd name="connsiteY6-350" fmla="*/ 44 h 10000"/>
                  <a:gd name="connsiteX0-351" fmla="*/ 5183 w 10000"/>
                  <a:gd name="connsiteY0-352" fmla="*/ 44 h 10000"/>
                  <a:gd name="connsiteX1-353" fmla="*/ 10000 w 10000"/>
                  <a:gd name="connsiteY1-354" fmla="*/ 0 h 10000"/>
                  <a:gd name="connsiteX2-355" fmla="*/ 8935 w 10000"/>
                  <a:gd name="connsiteY2-356" fmla="*/ 4956 h 10000"/>
                  <a:gd name="connsiteX3-357" fmla="*/ 9999 w 10000"/>
                  <a:gd name="connsiteY3-358" fmla="*/ 10000 h 10000"/>
                  <a:gd name="connsiteX4-359" fmla="*/ 5183 w 10000"/>
                  <a:gd name="connsiteY4-360" fmla="*/ 9912 h 10000"/>
                  <a:gd name="connsiteX5-361" fmla="*/ 0 w 10000"/>
                  <a:gd name="connsiteY5-362" fmla="*/ 5043 h 10000"/>
                  <a:gd name="connsiteX6-363" fmla="*/ 5183 w 10000"/>
                  <a:gd name="connsiteY6-364" fmla="*/ 44 h 10000"/>
                  <a:gd name="connsiteX0-365" fmla="*/ 5183 w 10000"/>
                  <a:gd name="connsiteY0-366" fmla="*/ 44 h 10000"/>
                  <a:gd name="connsiteX1-367" fmla="*/ 10000 w 10000"/>
                  <a:gd name="connsiteY1-368" fmla="*/ 0 h 10000"/>
                  <a:gd name="connsiteX2-369" fmla="*/ 8935 w 10000"/>
                  <a:gd name="connsiteY2-370" fmla="*/ 4956 h 10000"/>
                  <a:gd name="connsiteX3-371" fmla="*/ 9999 w 10000"/>
                  <a:gd name="connsiteY3-372" fmla="*/ 10000 h 10000"/>
                  <a:gd name="connsiteX4-373" fmla="*/ 5183 w 10000"/>
                  <a:gd name="connsiteY4-374" fmla="*/ 9912 h 10000"/>
                  <a:gd name="connsiteX5-375" fmla="*/ 0 w 10000"/>
                  <a:gd name="connsiteY5-376" fmla="*/ 5043 h 10000"/>
                  <a:gd name="connsiteX6-377" fmla="*/ 5183 w 10000"/>
                  <a:gd name="connsiteY6-378" fmla="*/ 44 h 10000"/>
                  <a:gd name="connsiteX0-379" fmla="*/ 5183 w 10000"/>
                  <a:gd name="connsiteY0-380" fmla="*/ 44 h 10000"/>
                  <a:gd name="connsiteX1-381" fmla="*/ 10000 w 10000"/>
                  <a:gd name="connsiteY1-382" fmla="*/ 0 h 10000"/>
                  <a:gd name="connsiteX2-383" fmla="*/ 8935 w 10000"/>
                  <a:gd name="connsiteY2-384" fmla="*/ 4956 h 10000"/>
                  <a:gd name="connsiteX3-385" fmla="*/ 9999 w 10000"/>
                  <a:gd name="connsiteY3-386" fmla="*/ 10000 h 10000"/>
                  <a:gd name="connsiteX4-387" fmla="*/ 5183 w 10000"/>
                  <a:gd name="connsiteY4-388" fmla="*/ 9912 h 10000"/>
                  <a:gd name="connsiteX5-389" fmla="*/ 0 w 10000"/>
                  <a:gd name="connsiteY5-390" fmla="*/ 5043 h 10000"/>
                  <a:gd name="connsiteX6-391" fmla="*/ 5183 w 10000"/>
                  <a:gd name="connsiteY6-392" fmla="*/ 44 h 10000"/>
                  <a:gd name="connsiteX0-393" fmla="*/ 8935 w 10000"/>
                  <a:gd name="connsiteY0-394" fmla="*/ 4956 h 10000"/>
                  <a:gd name="connsiteX1-395" fmla="*/ 9999 w 10000"/>
                  <a:gd name="connsiteY1-396" fmla="*/ 10000 h 10000"/>
                  <a:gd name="connsiteX2-397" fmla="*/ 5183 w 10000"/>
                  <a:gd name="connsiteY2-398" fmla="*/ 9912 h 10000"/>
                  <a:gd name="connsiteX3-399" fmla="*/ 0 w 10000"/>
                  <a:gd name="connsiteY3-400" fmla="*/ 5043 h 10000"/>
                  <a:gd name="connsiteX4-401" fmla="*/ 5183 w 10000"/>
                  <a:gd name="connsiteY4-402" fmla="*/ 44 h 10000"/>
                  <a:gd name="connsiteX5-403" fmla="*/ 10000 w 10000"/>
                  <a:gd name="connsiteY5-404" fmla="*/ 0 h 10000"/>
                  <a:gd name="connsiteX6-405" fmla="*/ 9841 w 10000"/>
                  <a:gd name="connsiteY6-406" fmla="*/ 6220 h 10000"/>
                  <a:gd name="connsiteX0-407" fmla="*/ 8935 w 10000"/>
                  <a:gd name="connsiteY0-408" fmla="*/ 4956 h 10000"/>
                  <a:gd name="connsiteX1-409" fmla="*/ 9999 w 10000"/>
                  <a:gd name="connsiteY1-410" fmla="*/ 10000 h 10000"/>
                  <a:gd name="connsiteX2-411" fmla="*/ 5183 w 10000"/>
                  <a:gd name="connsiteY2-412" fmla="*/ 9912 h 10000"/>
                  <a:gd name="connsiteX3-413" fmla="*/ 0 w 10000"/>
                  <a:gd name="connsiteY3-414" fmla="*/ 5043 h 10000"/>
                  <a:gd name="connsiteX4-415" fmla="*/ 5183 w 10000"/>
                  <a:gd name="connsiteY4-416" fmla="*/ 44 h 10000"/>
                  <a:gd name="connsiteX5-417" fmla="*/ 10000 w 10000"/>
                  <a:gd name="connsiteY5-418" fmla="*/ 0 h 10000"/>
                  <a:gd name="connsiteX0-419" fmla="*/ 9999 w 10000"/>
                  <a:gd name="connsiteY0-420" fmla="*/ 10000 h 10000"/>
                  <a:gd name="connsiteX1-421" fmla="*/ 5183 w 10000"/>
                  <a:gd name="connsiteY1-422" fmla="*/ 9912 h 10000"/>
                  <a:gd name="connsiteX2-423" fmla="*/ 0 w 10000"/>
                  <a:gd name="connsiteY2-424" fmla="*/ 5043 h 10000"/>
                  <a:gd name="connsiteX3-425" fmla="*/ 5183 w 10000"/>
                  <a:gd name="connsiteY3-426" fmla="*/ 44 h 10000"/>
                  <a:gd name="connsiteX4-427" fmla="*/ 10000 w 10000"/>
                  <a:gd name="connsiteY4-428" fmla="*/ 0 h 10000"/>
                  <a:gd name="connsiteX0-429" fmla="*/ 8536 w 8537"/>
                  <a:gd name="connsiteY0-430" fmla="*/ 10000 h 10000"/>
                  <a:gd name="connsiteX1-431" fmla="*/ 3720 w 8537"/>
                  <a:gd name="connsiteY1-432" fmla="*/ 9912 h 10000"/>
                  <a:gd name="connsiteX2-433" fmla="*/ 0 w 8537"/>
                  <a:gd name="connsiteY2-434" fmla="*/ 4793 h 10000"/>
                  <a:gd name="connsiteX3-435" fmla="*/ 3720 w 8537"/>
                  <a:gd name="connsiteY3-436" fmla="*/ 44 h 10000"/>
                  <a:gd name="connsiteX4-437" fmla="*/ 8537 w 8537"/>
                  <a:gd name="connsiteY4-438" fmla="*/ 0 h 10000"/>
                  <a:gd name="connsiteX0-439" fmla="*/ 10342 w 10343"/>
                  <a:gd name="connsiteY0-440" fmla="*/ 10000 h 10000"/>
                  <a:gd name="connsiteX1-441" fmla="*/ 4701 w 10343"/>
                  <a:gd name="connsiteY1-442" fmla="*/ 9912 h 10000"/>
                  <a:gd name="connsiteX2-443" fmla="*/ 0 w 10343"/>
                  <a:gd name="connsiteY2-444" fmla="*/ 4543 h 10000"/>
                  <a:gd name="connsiteX3-445" fmla="*/ 4701 w 10343"/>
                  <a:gd name="connsiteY3-446" fmla="*/ 44 h 10000"/>
                  <a:gd name="connsiteX4-447" fmla="*/ 10343 w 10343"/>
                  <a:gd name="connsiteY4-448" fmla="*/ 0 h 10000"/>
                  <a:gd name="connsiteX0-449" fmla="*/ 9771 w 9772"/>
                  <a:gd name="connsiteY0-450" fmla="*/ 10000 h 10000"/>
                  <a:gd name="connsiteX1-451" fmla="*/ 4130 w 9772"/>
                  <a:gd name="connsiteY1-452" fmla="*/ 9912 h 10000"/>
                  <a:gd name="connsiteX2-453" fmla="*/ 0 w 9772"/>
                  <a:gd name="connsiteY2-454" fmla="*/ 4917 h 10000"/>
                  <a:gd name="connsiteX3-455" fmla="*/ 4130 w 9772"/>
                  <a:gd name="connsiteY3-456" fmla="*/ 44 h 10000"/>
                  <a:gd name="connsiteX4-457" fmla="*/ 9772 w 9772"/>
                  <a:gd name="connsiteY4-458" fmla="*/ 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9772" h="10000">
                    <a:moveTo>
                      <a:pt x="9771" y="10000"/>
                    </a:moveTo>
                    <a:lnTo>
                      <a:pt x="4130" y="9912"/>
                    </a:lnTo>
                    <a:cubicBezTo>
                      <a:pt x="1643" y="9824"/>
                      <a:pt x="0" y="6562"/>
                      <a:pt x="0" y="4917"/>
                    </a:cubicBezTo>
                    <a:cubicBezTo>
                      <a:pt x="0" y="3272"/>
                      <a:pt x="1531" y="220"/>
                      <a:pt x="4130" y="44"/>
                    </a:cubicBezTo>
                    <a:lnTo>
                      <a:pt x="9772" y="0"/>
                    </a:lnTo>
                  </a:path>
                </a:pathLst>
              </a:cu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05"/>
              </a:p>
            </p:txBody>
          </p:sp>
          <p:sp>
            <p:nvSpPr>
              <p:cNvPr id="236" name="Stored Data 71"/>
              <p:cNvSpPr/>
              <p:nvPr/>
            </p:nvSpPr>
            <p:spPr>
              <a:xfrm rot="10800000">
                <a:off x="3990332" y="3048832"/>
                <a:ext cx="167778" cy="723601"/>
              </a:xfrm>
              <a:custGeom>
                <a:avLst/>
                <a:gdLst>
                  <a:gd name="connsiteX0" fmla="*/ 1667 w 10000"/>
                  <a:gd name="connsiteY0" fmla="*/ 0 h 10000"/>
                  <a:gd name="connsiteX1" fmla="*/ 10000 w 10000"/>
                  <a:gd name="connsiteY1" fmla="*/ 0 h 10000"/>
                  <a:gd name="connsiteX2" fmla="*/ 8333 w 10000"/>
                  <a:gd name="connsiteY2" fmla="*/ 5000 h 10000"/>
                  <a:gd name="connsiteX3" fmla="*/ 10000 w 10000"/>
                  <a:gd name="connsiteY3" fmla="*/ 10000 h 10000"/>
                  <a:gd name="connsiteX4" fmla="*/ 1667 w 10000"/>
                  <a:gd name="connsiteY4" fmla="*/ 10000 h 10000"/>
                  <a:gd name="connsiteX5" fmla="*/ 0 w 10000"/>
                  <a:gd name="connsiteY5" fmla="*/ 5000 h 10000"/>
                  <a:gd name="connsiteX6" fmla="*/ 1667 w 10000"/>
                  <a:gd name="connsiteY6" fmla="*/ 0 h 10000"/>
                  <a:gd name="connsiteX0-1" fmla="*/ 4932 w 13265"/>
                  <a:gd name="connsiteY0-2" fmla="*/ 0 h 10000"/>
                  <a:gd name="connsiteX1-3" fmla="*/ 13265 w 13265"/>
                  <a:gd name="connsiteY1-4" fmla="*/ 0 h 10000"/>
                  <a:gd name="connsiteX2-5" fmla="*/ 11598 w 13265"/>
                  <a:gd name="connsiteY2-6" fmla="*/ 5000 h 10000"/>
                  <a:gd name="connsiteX3-7" fmla="*/ 13265 w 13265"/>
                  <a:gd name="connsiteY3-8" fmla="*/ 10000 h 10000"/>
                  <a:gd name="connsiteX4-9" fmla="*/ 4932 w 13265"/>
                  <a:gd name="connsiteY4-10" fmla="*/ 10000 h 10000"/>
                  <a:gd name="connsiteX5-11" fmla="*/ 0 w 13265"/>
                  <a:gd name="connsiteY5-12" fmla="*/ 5084 h 10000"/>
                  <a:gd name="connsiteX6-13" fmla="*/ 4932 w 13265"/>
                  <a:gd name="connsiteY6-14" fmla="*/ 0 h 10000"/>
                  <a:gd name="connsiteX0-15" fmla="*/ 5226 w 13559"/>
                  <a:gd name="connsiteY0-16" fmla="*/ 0 h 10000"/>
                  <a:gd name="connsiteX1-17" fmla="*/ 13559 w 13559"/>
                  <a:gd name="connsiteY1-18" fmla="*/ 0 h 10000"/>
                  <a:gd name="connsiteX2-19" fmla="*/ 11892 w 13559"/>
                  <a:gd name="connsiteY2-20" fmla="*/ 5000 h 10000"/>
                  <a:gd name="connsiteX3-21" fmla="*/ 13559 w 13559"/>
                  <a:gd name="connsiteY3-22" fmla="*/ 10000 h 10000"/>
                  <a:gd name="connsiteX4-23" fmla="*/ 5226 w 13559"/>
                  <a:gd name="connsiteY4-24" fmla="*/ 10000 h 10000"/>
                  <a:gd name="connsiteX5-25" fmla="*/ 294 w 13559"/>
                  <a:gd name="connsiteY5-26" fmla="*/ 5084 h 10000"/>
                  <a:gd name="connsiteX6-27" fmla="*/ 5226 w 13559"/>
                  <a:gd name="connsiteY6-28" fmla="*/ 0 h 10000"/>
                  <a:gd name="connsiteX0-29" fmla="*/ 4933 w 13266"/>
                  <a:gd name="connsiteY0-30" fmla="*/ 0 h 10000"/>
                  <a:gd name="connsiteX1-31" fmla="*/ 13266 w 13266"/>
                  <a:gd name="connsiteY1-32" fmla="*/ 0 h 10000"/>
                  <a:gd name="connsiteX2-33" fmla="*/ 11599 w 13266"/>
                  <a:gd name="connsiteY2-34" fmla="*/ 5000 h 10000"/>
                  <a:gd name="connsiteX3-35" fmla="*/ 13266 w 13266"/>
                  <a:gd name="connsiteY3-36" fmla="*/ 10000 h 10000"/>
                  <a:gd name="connsiteX4-37" fmla="*/ 4933 w 13266"/>
                  <a:gd name="connsiteY4-38" fmla="*/ 10000 h 10000"/>
                  <a:gd name="connsiteX5-39" fmla="*/ 1 w 13266"/>
                  <a:gd name="connsiteY5-40" fmla="*/ 5084 h 10000"/>
                  <a:gd name="connsiteX6-41" fmla="*/ 4933 w 13266"/>
                  <a:gd name="connsiteY6-42" fmla="*/ 0 h 10000"/>
                  <a:gd name="connsiteX0-43" fmla="*/ 4933 w 13266"/>
                  <a:gd name="connsiteY0-44" fmla="*/ 0 h 10000"/>
                  <a:gd name="connsiteX1-45" fmla="*/ 13266 w 13266"/>
                  <a:gd name="connsiteY1-46" fmla="*/ 0 h 10000"/>
                  <a:gd name="connsiteX2-47" fmla="*/ 11599 w 13266"/>
                  <a:gd name="connsiteY2-48" fmla="*/ 5000 h 10000"/>
                  <a:gd name="connsiteX3-49" fmla="*/ 13266 w 13266"/>
                  <a:gd name="connsiteY3-50" fmla="*/ 10000 h 10000"/>
                  <a:gd name="connsiteX4-51" fmla="*/ 4933 w 13266"/>
                  <a:gd name="connsiteY4-52" fmla="*/ 10000 h 10000"/>
                  <a:gd name="connsiteX5-53" fmla="*/ 1 w 13266"/>
                  <a:gd name="connsiteY5-54" fmla="*/ 5084 h 10000"/>
                  <a:gd name="connsiteX6-55" fmla="*/ 4933 w 13266"/>
                  <a:gd name="connsiteY6-56" fmla="*/ 0 h 10000"/>
                  <a:gd name="connsiteX0-57" fmla="*/ 4966 w 13299"/>
                  <a:gd name="connsiteY0-58" fmla="*/ 0 h 10000"/>
                  <a:gd name="connsiteX1-59" fmla="*/ 13299 w 13299"/>
                  <a:gd name="connsiteY1-60" fmla="*/ 0 h 10000"/>
                  <a:gd name="connsiteX2-61" fmla="*/ 11632 w 13299"/>
                  <a:gd name="connsiteY2-62" fmla="*/ 5000 h 10000"/>
                  <a:gd name="connsiteX3-63" fmla="*/ 13299 w 13299"/>
                  <a:gd name="connsiteY3-64" fmla="*/ 10000 h 10000"/>
                  <a:gd name="connsiteX4-65" fmla="*/ 7782 w 13299"/>
                  <a:gd name="connsiteY4-66" fmla="*/ 10000 h 10000"/>
                  <a:gd name="connsiteX5-67" fmla="*/ 34 w 13299"/>
                  <a:gd name="connsiteY5-68" fmla="*/ 5084 h 10000"/>
                  <a:gd name="connsiteX6-69" fmla="*/ 4966 w 13299"/>
                  <a:gd name="connsiteY6-70" fmla="*/ 0 h 10000"/>
                  <a:gd name="connsiteX0-71" fmla="*/ 4947 w 13280"/>
                  <a:gd name="connsiteY0-72" fmla="*/ 0 h 10000"/>
                  <a:gd name="connsiteX1-73" fmla="*/ 13280 w 13280"/>
                  <a:gd name="connsiteY1-74" fmla="*/ 0 h 10000"/>
                  <a:gd name="connsiteX2-75" fmla="*/ 11613 w 13280"/>
                  <a:gd name="connsiteY2-76" fmla="*/ 5000 h 10000"/>
                  <a:gd name="connsiteX3-77" fmla="*/ 13280 w 13280"/>
                  <a:gd name="connsiteY3-78" fmla="*/ 10000 h 10000"/>
                  <a:gd name="connsiteX4-79" fmla="*/ 6702 w 13280"/>
                  <a:gd name="connsiteY4-80" fmla="*/ 9832 h 10000"/>
                  <a:gd name="connsiteX5-81" fmla="*/ 15 w 13280"/>
                  <a:gd name="connsiteY5-82" fmla="*/ 5084 h 10000"/>
                  <a:gd name="connsiteX6-83" fmla="*/ 4947 w 13280"/>
                  <a:gd name="connsiteY6-84" fmla="*/ 0 h 10000"/>
                  <a:gd name="connsiteX0-85" fmla="*/ 4933 w 13266"/>
                  <a:gd name="connsiteY0-86" fmla="*/ 0 h 10000"/>
                  <a:gd name="connsiteX1-87" fmla="*/ 13266 w 13266"/>
                  <a:gd name="connsiteY1-88" fmla="*/ 0 h 10000"/>
                  <a:gd name="connsiteX2-89" fmla="*/ 11599 w 13266"/>
                  <a:gd name="connsiteY2-90" fmla="*/ 5000 h 10000"/>
                  <a:gd name="connsiteX3-91" fmla="*/ 13266 w 13266"/>
                  <a:gd name="connsiteY3-92" fmla="*/ 10000 h 10000"/>
                  <a:gd name="connsiteX4-93" fmla="*/ 6688 w 13266"/>
                  <a:gd name="connsiteY4-94" fmla="*/ 9832 h 10000"/>
                  <a:gd name="connsiteX5-95" fmla="*/ 1 w 13266"/>
                  <a:gd name="connsiteY5-96" fmla="*/ 5084 h 10000"/>
                  <a:gd name="connsiteX6-97" fmla="*/ 4933 w 13266"/>
                  <a:gd name="connsiteY6-98" fmla="*/ 0 h 10000"/>
                  <a:gd name="connsiteX0-99" fmla="*/ 5711 w 13268"/>
                  <a:gd name="connsiteY0-100" fmla="*/ 126 h 10000"/>
                  <a:gd name="connsiteX1-101" fmla="*/ 13268 w 13268"/>
                  <a:gd name="connsiteY1-102" fmla="*/ 0 h 10000"/>
                  <a:gd name="connsiteX2-103" fmla="*/ 11601 w 13268"/>
                  <a:gd name="connsiteY2-104" fmla="*/ 5000 h 10000"/>
                  <a:gd name="connsiteX3-105" fmla="*/ 13268 w 13268"/>
                  <a:gd name="connsiteY3-106" fmla="*/ 10000 h 10000"/>
                  <a:gd name="connsiteX4-107" fmla="*/ 6690 w 13268"/>
                  <a:gd name="connsiteY4-108" fmla="*/ 9832 h 10000"/>
                  <a:gd name="connsiteX5-109" fmla="*/ 3 w 13268"/>
                  <a:gd name="connsiteY5-110" fmla="*/ 5084 h 10000"/>
                  <a:gd name="connsiteX6-111" fmla="*/ 5711 w 13268"/>
                  <a:gd name="connsiteY6-112" fmla="*/ 126 h 10000"/>
                  <a:gd name="connsiteX0-113" fmla="*/ 5709 w 13266"/>
                  <a:gd name="connsiteY0-114" fmla="*/ 126 h 10000"/>
                  <a:gd name="connsiteX1-115" fmla="*/ 13266 w 13266"/>
                  <a:gd name="connsiteY1-116" fmla="*/ 0 h 10000"/>
                  <a:gd name="connsiteX2-117" fmla="*/ 11599 w 13266"/>
                  <a:gd name="connsiteY2-118" fmla="*/ 5000 h 10000"/>
                  <a:gd name="connsiteX3-119" fmla="*/ 13266 w 13266"/>
                  <a:gd name="connsiteY3-120" fmla="*/ 10000 h 10000"/>
                  <a:gd name="connsiteX4-121" fmla="*/ 6688 w 13266"/>
                  <a:gd name="connsiteY4-122" fmla="*/ 9832 h 10000"/>
                  <a:gd name="connsiteX5-123" fmla="*/ 1 w 13266"/>
                  <a:gd name="connsiteY5-124" fmla="*/ 5084 h 10000"/>
                  <a:gd name="connsiteX6-125" fmla="*/ 5709 w 13266"/>
                  <a:gd name="connsiteY6-126" fmla="*/ 126 h 10000"/>
                  <a:gd name="connsiteX0-127" fmla="*/ 5709 w 13266"/>
                  <a:gd name="connsiteY0-128" fmla="*/ 126 h 10000"/>
                  <a:gd name="connsiteX1-129" fmla="*/ 13266 w 13266"/>
                  <a:gd name="connsiteY1-130" fmla="*/ 0 h 10000"/>
                  <a:gd name="connsiteX2-131" fmla="*/ 11599 w 13266"/>
                  <a:gd name="connsiteY2-132" fmla="*/ 5000 h 10000"/>
                  <a:gd name="connsiteX3-133" fmla="*/ 13266 w 13266"/>
                  <a:gd name="connsiteY3-134" fmla="*/ 10000 h 10000"/>
                  <a:gd name="connsiteX4-135" fmla="*/ 6688 w 13266"/>
                  <a:gd name="connsiteY4-136" fmla="*/ 9832 h 10000"/>
                  <a:gd name="connsiteX5-137" fmla="*/ 1 w 13266"/>
                  <a:gd name="connsiteY5-138" fmla="*/ 5084 h 10000"/>
                  <a:gd name="connsiteX6-139" fmla="*/ 5709 w 13266"/>
                  <a:gd name="connsiteY6-140" fmla="*/ 126 h 10000"/>
                  <a:gd name="connsiteX0-141" fmla="*/ 6688 w 13265"/>
                  <a:gd name="connsiteY0-142" fmla="*/ 42 h 10000"/>
                  <a:gd name="connsiteX1-143" fmla="*/ 13265 w 13265"/>
                  <a:gd name="connsiteY1-144" fmla="*/ 0 h 10000"/>
                  <a:gd name="connsiteX2-145" fmla="*/ 11598 w 13265"/>
                  <a:gd name="connsiteY2-146" fmla="*/ 5000 h 10000"/>
                  <a:gd name="connsiteX3-147" fmla="*/ 13265 w 13265"/>
                  <a:gd name="connsiteY3-148" fmla="*/ 10000 h 10000"/>
                  <a:gd name="connsiteX4-149" fmla="*/ 6687 w 13265"/>
                  <a:gd name="connsiteY4-150" fmla="*/ 9832 h 10000"/>
                  <a:gd name="connsiteX5-151" fmla="*/ 0 w 13265"/>
                  <a:gd name="connsiteY5-152" fmla="*/ 5084 h 10000"/>
                  <a:gd name="connsiteX6-153" fmla="*/ 6688 w 13265"/>
                  <a:gd name="connsiteY6-154" fmla="*/ 42 h 10000"/>
                  <a:gd name="connsiteX0-155" fmla="*/ 6688 w 13265"/>
                  <a:gd name="connsiteY0-156" fmla="*/ 42 h 9832"/>
                  <a:gd name="connsiteX1-157" fmla="*/ 13265 w 13265"/>
                  <a:gd name="connsiteY1-158" fmla="*/ 0 h 9832"/>
                  <a:gd name="connsiteX2-159" fmla="*/ 11598 w 13265"/>
                  <a:gd name="connsiteY2-160" fmla="*/ 5000 h 9832"/>
                  <a:gd name="connsiteX3-161" fmla="*/ 11387 w 13265"/>
                  <a:gd name="connsiteY3-162" fmla="*/ 9790 h 9832"/>
                  <a:gd name="connsiteX4-163" fmla="*/ 6687 w 13265"/>
                  <a:gd name="connsiteY4-164" fmla="*/ 9832 h 9832"/>
                  <a:gd name="connsiteX5-165" fmla="*/ 0 w 13265"/>
                  <a:gd name="connsiteY5-166" fmla="*/ 5084 h 9832"/>
                  <a:gd name="connsiteX6-167" fmla="*/ 6688 w 13265"/>
                  <a:gd name="connsiteY6-168" fmla="*/ 42 h 9832"/>
                  <a:gd name="connsiteX0-169" fmla="*/ 5042 w 10000"/>
                  <a:gd name="connsiteY0-170" fmla="*/ 43 h 10000"/>
                  <a:gd name="connsiteX1-171" fmla="*/ 10000 w 10000"/>
                  <a:gd name="connsiteY1-172" fmla="*/ 0 h 10000"/>
                  <a:gd name="connsiteX2-173" fmla="*/ 8743 w 10000"/>
                  <a:gd name="connsiteY2-174" fmla="*/ 5085 h 10000"/>
                  <a:gd name="connsiteX3-175" fmla="*/ 9692 w 10000"/>
                  <a:gd name="connsiteY3-176" fmla="*/ 10000 h 10000"/>
                  <a:gd name="connsiteX4-177" fmla="*/ 5041 w 10000"/>
                  <a:gd name="connsiteY4-178" fmla="*/ 10000 h 10000"/>
                  <a:gd name="connsiteX5-179" fmla="*/ 0 w 10000"/>
                  <a:gd name="connsiteY5-180" fmla="*/ 5171 h 10000"/>
                  <a:gd name="connsiteX6-181" fmla="*/ 5042 w 10000"/>
                  <a:gd name="connsiteY6-182" fmla="*/ 43 h 10000"/>
                  <a:gd name="connsiteX0-183" fmla="*/ 5042 w 10000"/>
                  <a:gd name="connsiteY0-184" fmla="*/ 43 h 10000"/>
                  <a:gd name="connsiteX1-185" fmla="*/ 10000 w 10000"/>
                  <a:gd name="connsiteY1-186" fmla="*/ 0 h 10000"/>
                  <a:gd name="connsiteX2-187" fmla="*/ 8743 w 10000"/>
                  <a:gd name="connsiteY2-188" fmla="*/ 5085 h 10000"/>
                  <a:gd name="connsiteX3-189" fmla="*/ 9784 w 10000"/>
                  <a:gd name="connsiteY3-190" fmla="*/ 10000 h 10000"/>
                  <a:gd name="connsiteX4-191" fmla="*/ 5041 w 10000"/>
                  <a:gd name="connsiteY4-192" fmla="*/ 10000 h 10000"/>
                  <a:gd name="connsiteX5-193" fmla="*/ 0 w 10000"/>
                  <a:gd name="connsiteY5-194" fmla="*/ 5171 h 10000"/>
                  <a:gd name="connsiteX6-195" fmla="*/ 5042 w 10000"/>
                  <a:gd name="connsiteY6-196" fmla="*/ 43 h 10000"/>
                  <a:gd name="connsiteX0-197" fmla="*/ 5042 w 9784"/>
                  <a:gd name="connsiteY0-198" fmla="*/ 0 h 9957"/>
                  <a:gd name="connsiteX1-199" fmla="*/ 9415 w 9784"/>
                  <a:gd name="connsiteY1-200" fmla="*/ 171 h 9957"/>
                  <a:gd name="connsiteX2-201" fmla="*/ 8743 w 9784"/>
                  <a:gd name="connsiteY2-202" fmla="*/ 5042 h 9957"/>
                  <a:gd name="connsiteX3-203" fmla="*/ 9784 w 9784"/>
                  <a:gd name="connsiteY3-204" fmla="*/ 9957 h 9957"/>
                  <a:gd name="connsiteX4-205" fmla="*/ 5041 w 9784"/>
                  <a:gd name="connsiteY4-206" fmla="*/ 9957 h 9957"/>
                  <a:gd name="connsiteX5-207" fmla="*/ 0 w 9784"/>
                  <a:gd name="connsiteY5-208" fmla="*/ 5128 h 9957"/>
                  <a:gd name="connsiteX6-209" fmla="*/ 5042 w 9784"/>
                  <a:gd name="connsiteY6-210" fmla="*/ 0 h 9957"/>
                  <a:gd name="connsiteX0-211" fmla="*/ 5153 w 10000"/>
                  <a:gd name="connsiteY0-212" fmla="*/ 0 h 10000"/>
                  <a:gd name="connsiteX1-213" fmla="*/ 9875 w 10000"/>
                  <a:gd name="connsiteY1-214" fmla="*/ 172 h 10000"/>
                  <a:gd name="connsiteX2-215" fmla="*/ 8936 w 10000"/>
                  <a:gd name="connsiteY2-216" fmla="*/ 5064 h 10000"/>
                  <a:gd name="connsiteX3-217" fmla="*/ 10000 w 10000"/>
                  <a:gd name="connsiteY3-218" fmla="*/ 10000 h 10000"/>
                  <a:gd name="connsiteX4-219" fmla="*/ 5152 w 10000"/>
                  <a:gd name="connsiteY4-220" fmla="*/ 10000 h 10000"/>
                  <a:gd name="connsiteX5-221" fmla="*/ 0 w 10000"/>
                  <a:gd name="connsiteY5-222" fmla="*/ 5150 h 10000"/>
                  <a:gd name="connsiteX6-223" fmla="*/ 5153 w 10000"/>
                  <a:gd name="connsiteY6-224" fmla="*/ 0 h 10000"/>
                  <a:gd name="connsiteX0-225" fmla="*/ 5153 w 10001"/>
                  <a:gd name="connsiteY0-226" fmla="*/ 0 h 10000"/>
                  <a:gd name="connsiteX1-227" fmla="*/ 10001 w 10001"/>
                  <a:gd name="connsiteY1-228" fmla="*/ 215 h 10000"/>
                  <a:gd name="connsiteX2-229" fmla="*/ 8936 w 10001"/>
                  <a:gd name="connsiteY2-230" fmla="*/ 5064 h 10000"/>
                  <a:gd name="connsiteX3-231" fmla="*/ 10000 w 10001"/>
                  <a:gd name="connsiteY3-232" fmla="*/ 10000 h 10000"/>
                  <a:gd name="connsiteX4-233" fmla="*/ 5152 w 10001"/>
                  <a:gd name="connsiteY4-234" fmla="*/ 10000 h 10000"/>
                  <a:gd name="connsiteX5-235" fmla="*/ 0 w 10001"/>
                  <a:gd name="connsiteY5-236" fmla="*/ 5150 h 10000"/>
                  <a:gd name="connsiteX6-237" fmla="*/ 5153 w 10001"/>
                  <a:gd name="connsiteY6-238" fmla="*/ 0 h 10000"/>
                  <a:gd name="connsiteX0-239" fmla="*/ 5184 w 10001"/>
                  <a:gd name="connsiteY0-240" fmla="*/ 43 h 9785"/>
                  <a:gd name="connsiteX1-241" fmla="*/ 10001 w 10001"/>
                  <a:gd name="connsiteY1-242" fmla="*/ 0 h 9785"/>
                  <a:gd name="connsiteX2-243" fmla="*/ 8936 w 10001"/>
                  <a:gd name="connsiteY2-244" fmla="*/ 4849 h 9785"/>
                  <a:gd name="connsiteX3-245" fmla="*/ 10000 w 10001"/>
                  <a:gd name="connsiteY3-246" fmla="*/ 9785 h 9785"/>
                  <a:gd name="connsiteX4-247" fmla="*/ 5152 w 10001"/>
                  <a:gd name="connsiteY4-248" fmla="*/ 9785 h 9785"/>
                  <a:gd name="connsiteX5-249" fmla="*/ 0 w 10001"/>
                  <a:gd name="connsiteY5-250" fmla="*/ 4935 h 9785"/>
                  <a:gd name="connsiteX6-251" fmla="*/ 5184 w 10001"/>
                  <a:gd name="connsiteY6-252" fmla="*/ 43 h 9785"/>
                  <a:gd name="connsiteX0-253" fmla="*/ 5183 w 10000"/>
                  <a:gd name="connsiteY0-254" fmla="*/ 44 h 10000"/>
                  <a:gd name="connsiteX1-255" fmla="*/ 10000 w 10000"/>
                  <a:gd name="connsiteY1-256" fmla="*/ 0 h 10000"/>
                  <a:gd name="connsiteX2-257" fmla="*/ 8935 w 10000"/>
                  <a:gd name="connsiteY2-258" fmla="*/ 4956 h 10000"/>
                  <a:gd name="connsiteX3-259" fmla="*/ 9999 w 10000"/>
                  <a:gd name="connsiteY3-260" fmla="*/ 10000 h 10000"/>
                  <a:gd name="connsiteX4-261" fmla="*/ 5151 w 10000"/>
                  <a:gd name="connsiteY4-262" fmla="*/ 10000 h 10000"/>
                  <a:gd name="connsiteX5-263" fmla="*/ 0 w 10000"/>
                  <a:gd name="connsiteY5-264" fmla="*/ 5043 h 10000"/>
                  <a:gd name="connsiteX6-265" fmla="*/ 5183 w 10000"/>
                  <a:gd name="connsiteY6-266" fmla="*/ 44 h 10000"/>
                  <a:gd name="connsiteX0-267" fmla="*/ 5183 w 10000"/>
                  <a:gd name="connsiteY0-268" fmla="*/ 44 h 10000"/>
                  <a:gd name="connsiteX1-269" fmla="*/ 10000 w 10000"/>
                  <a:gd name="connsiteY1-270" fmla="*/ 0 h 10000"/>
                  <a:gd name="connsiteX2-271" fmla="*/ 8935 w 10000"/>
                  <a:gd name="connsiteY2-272" fmla="*/ 4956 h 10000"/>
                  <a:gd name="connsiteX3-273" fmla="*/ 9999 w 10000"/>
                  <a:gd name="connsiteY3-274" fmla="*/ 10000 h 10000"/>
                  <a:gd name="connsiteX4-275" fmla="*/ 5151 w 10000"/>
                  <a:gd name="connsiteY4-276" fmla="*/ 10000 h 10000"/>
                  <a:gd name="connsiteX5-277" fmla="*/ 0 w 10000"/>
                  <a:gd name="connsiteY5-278" fmla="*/ 5043 h 10000"/>
                  <a:gd name="connsiteX6-279" fmla="*/ 5183 w 10000"/>
                  <a:gd name="connsiteY6-280" fmla="*/ 44 h 10000"/>
                  <a:gd name="connsiteX0-281" fmla="*/ 5183 w 10000"/>
                  <a:gd name="connsiteY0-282" fmla="*/ 44 h 10000"/>
                  <a:gd name="connsiteX1-283" fmla="*/ 10000 w 10000"/>
                  <a:gd name="connsiteY1-284" fmla="*/ 0 h 10000"/>
                  <a:gd name="connsiteX2-285" fmla="*/ 8935 w 10000"/>
                  <a:gd name="connsiteY2-286" fmla="*/ 4956 h 10000"/>
                  <a:gd name="connsiteX3-287" fmla="*/ 9999 w 10000"/>
                  <a:gd name="connsiteY3-288" fmla="*/ 10000 h 10000"/>
                  <a:gd name="connsiteX4-289" fmla="*/ 5151 w 10000"/>
                  <a:gd name="connsiteY4-290" fmla="*/ 10000 h 10000"/>
                  <a:gd name="connsiteX5-291" fmla="*/ 0 w 10000"/>
                  <a:gd name="connsiteY5-292" fmla="*/ 5043 h 10000"/>
                  <a:gd name="connsiteX6-293" fmla="*/ 5183 w 10000"/>
                  <a:gd name="connsiteY6-294" fmla="*/ 44 h 10000"/>
                  <a:gd name="connsiteX0-295" fmla="*/ 5183 w 10000"/>
                  <a:gd name="connsiteY0-296" fmla="*/ 44 h 10000"/>
                  <a:gd name="connsiteX1-297" fmla="*/ 10000 w 10000"/>
                  <a:gd name="connsiteY1-298" fmla="*/ 0 h 10000"/>
                  <a:gd name="connsiteX2-299" fmla="*/ 8935 w 10000"/>
                  <a:gd name="connsiteY2-300" fmla="*/ 4956 h 10000"/>
                  <a:gd name="connsiteX3-301" fmla="*/ 9999 w 10000"/>
                  <a:gd name="connsiteY3-302" fmla="*/ 10000 h 10000"/>
                  <a:gd name="connsiteX4-303" fmla="*/ 5151 w 10000"/>
                  <a:gd name="connsiteY4-304" fmla="*/ 10000 h 10000"/>
                  <a:gd name="connsiteX5-305" fmla="*/ 0 w 10000"/>
                  <a:gd name="connsiteY5-306" fmla="*/ 5043 h 10000"/>
                  <a:gd name="connsiteX6-307" fmla="*/ 5183 w 10000"/>
                  <a:gd name="connsiteY6-308" fmla="*/ 44 h 10000"/>
                  <a:gd name="connsiteX0-309" fmla="*/ 5183 w 10000"/>
                  <a:gd name="connsiteY0-310" fmla="*/ 44 h 10000"/>
                  <a:gd name="connsiteX1-311" fmla="*/ 10000 w 10000"/>
                  <a:gd name="connsiteY1-312" fmla="*/ 0 h 10000"/>
                  <a:gd name="connsiteX2-313" fmla="*/ 8935 w 10000"/>
                  <a:gd name="connsiteY2-314" fmla="*/ 4956 h 10000"/>
                  <a:gd name="connsiteX3-315" fmla="*/ 9999 w 10000"/>
                  <a:gd name="connsiteY3-316" fmla="*/ 10000 h 10000"/>
                  <a:gd name="connsiteX4-317" fmla="*/ 5151 w 10000"/>
                  <a:gd name="connsiteY4-318" fmla="*/ 10000 h 10000"/>
                  <a:gd name="connsiteX5-319" fmla="*/ 0 w 10000"/>
                  <a:gd name="connsiteY5-320" fmla="*/ 5043 h 10000"/>
                  <a:gd name="connsiteX6-321" fmla="*/ 5183 w 10000"/>
                  <a:gd name="connsiteY6-322" fmla="*/ 44 h 10000"/>
                  <a:gd name="connsiteX0-323" fmla="*/ 5183 w 10000"/>
                  <a:gd name="connsiteY0-324" fmla="*/ 44 h 10000"/>
                  <a:gd name="connsiteX1-325" fmla="*/ 10000 w 10000"/>
                  <a:gd name="connsiteY1-326" fmla="*/ 0 h 10000"/>
                  <a:gd name="connsiteX2-327" fmla="*/ 8935 w 10000"/>
                  <a:gd name="connsiteY2-328" fmla="*/ 4956 h 10000"/>
                  <a:gd name="connsiteX3-329" fmla="*/ 9999 w 10000"/>
                  <a:gd name="connsiteY3-330" fmla="*/ 10000 h 10000"/>
                  <a:gd name="connsiteX4-331" fmla="*/ 5340 w 10000"/>
                  <a:gd name="connsiteY4-332" fmla="*/ 9956 h 10000"/>
                  <a:gd name="connsiteX5-333" fmla="*/ 0 w 10000"/>
                  <a:gd name="connsiteY5-334" fmla="*/ 5043 h 10000"/>
                  <a:gd name="connsiteX6-335" fmla="*/ 5183 w 10000"/>
                  <a:gd name="connsiteY6-336" fmla="*/ 44 h 10000"/>
                  <a:gd name="connsiteX0-337" fmla="*/ 5183 w 10000"/>
                  <a:gd name="connsiteY0-338" fmla="*/ 44 h 10000"/>
                  <a:gd name="connsiteX1-339" fmla="*/ 10000 w 10000"/>
                  <a:gd name="connsiteY1-340" fmla="*/ 0 h 10000"/>
                  <a:gd name="connsiteX2-341" fmla="*/ 8935 w 10000"/>
                  <a:gd name="connsiteY2-342" fmla="*/ 4956 h 10000"/>
                  <a:gd name="connsiteX3-343" fmla="*/ 9999 w 10000"/>
                  <a:gd name="connsiteY3-344" fmla="*/ 10000 h 10000"/>
                  <a:gd name="connsiteX4-345" fmla="*/ 5340 w 10000"/>
                  <a:gd name="connsiteY4-346" fmla="*/ 9956 h 10000"/>
                  <a:gd name="connsiteX5-347" fmla="*/ 0 w 10000"/>
                  <a:gd name="connsiteY5-348" fmla="*/ 5043 h 10000"/>
                  <a:gd name="connsiteX6-349" fmla="*/ 5183 w 10000"/>
                  <a:gd name="connsiteY6-350" fmla="*/ 44 h 10000"/>
                  <a:gd name="connsiteX0-351" fmla="*/ 5183 w 10000"/>
                  <a:gd name="connsiteY0-352" fmla="*/ 44 h 10000"/>
                  <a:gd name="connsiteX1-353" fmla="*/ 10000 w 10000"/>
                  <a:gd name="connsiteY1-354" fmla="*/ 0 h 10000"/>
                  <a:gd name="connsiteX2-355" fmla="*/ 8935 w 10000"/>
                  <a:gd name="connsiteY2-356" fmla="*/ 4956 h 10000"/>
                  <a:gd name="connsiteX3-357" fmla="*/ 9999 w 10000"/>
                  <a:gd name="connsiteY3-358" fmla="*/ 10000 h 10000"/>
                  <a:gd name="connsiteX4-359" fmla="*/ 5183 w 10000"/>
                  <a:gd name="connsiteY4-360" fmla="*/ 9912 h 10000"/>
                  <a:gd name="connsiteX5-361" fmla="*/ 0 w 10000"/>
                  <a:gd name="connsiteY5-362" fmla="*/ 5043 h 10000"/>
                  <a:gd name="connsiteX6-363" fmla="*/ 5183 w 10000"/>
                  <a:gd name="connsiteY6-364" fmla="*/ 44 h 10000"/>
                  <a:gd name="connsiteX0-365" fmla="*/ 603 w 5420"/>
                  <a:gd name="connsiteY0-366" fmla="*/ 44 h 10000"/>
                  <a:gd name="connsiteX1-367" fmla="*/ 5420 w 5420"/>
                  <a:gd name="connsiteY1-368" fmla="*/ 0 h 10000"/>
                  <a:gd name="connsiteX2-369" fmla="*/ 4355 w 5420"/>
                  <a:gd name="connsiteY2-370" fmla="*/ 4956 h 10000"/>
                  <a:gd name="connsiteX3-371" fmla="*/ 5419 w 5420"/>
                  <a:gd name="connsiteY3-372" fmla="*/ 10000 h 10000"/>
                  <a:gd name="connsiteX4-373" fmla="*/ 603 w 5420"/>
                  <a:gd name="connsiteY4-374" fmla="*/ 9912 h 10000"/>
                  <a:gd name="connsiteX5-375" fmla="*/ 603 w 5420"/>
                  <a:gd name="connsiteY5-376" fmla="*/ 44 h 10000"/>
                  <a:gd name="connsiteX0-377" fmla="*/ 1112 w 9999"/>
                  <a:gd name="connsiteY0-378" fmla="*/ 9912 h 11176"/>
                  <a:gd name="connsiteX1-379" fmla="*/ 1112 w 9999"/>
                  <a:gd name="connsiteY1-380" fmla="*/ 44 h 11176"/>
                  <a:gd name="connsiteX2-381" fmla="*/ 9999 w 9999"/>
                  <a:gd name="connsiteY2-382" fmla="*/ 0 h 11176"/>
                  <a:gd name="connsiteX3-383" fmla="*/ 8034 w 9999"/>
                  <a:gd name="connsiteY3-384" fmla="*/ 4956 h 11176"/>
                  <a:gd name="connsiteX4-385" fmla="*/ 9997 w 9999"/>
                  <a:gd name="connsiteY4-386" fmla="*/ 10000 h 11176"/>
                  <a:gd name="connsiteX5-387" fmla="*/ 2783 w 9999"/>
                  <a:gd name="connsiteY5-388" fmla="*/ 11176 h 11176"/>
                  <a:gd name="connsiteX0-389" fmla="*/ 1112 w 10000"/>
                  <a:gd name="connsiteY0-390" fmla="*/ 8869 h 8948"/>
                  <a:gd name="connsiteX1-391" fmla="*/ 1112 w 10000"/>
                  <a:gd name="connsiteY1-392" fmla="*/ 39 h 8948"/>
                  <a:gd name="connsiteX2-393" fmla="*/ 10000 w 10000"/>
                  <a:gd name="connsiteY2-394" fmla="*/ 0 h 8948"/>
                  <a:gd name="connsiteX3-395" fmla="*/ 8035 w 10000"/>
                  <a:gd name="connsiteY3-396" fmla="*/ 4435 h 8948"/>
                  <a:gd name="connsiteX4-397" fmla="*/ 9998 w 10000"/>
                  <a:gd name="connsiteY4-398" fmla="*/ 8948 h 8948"/>
                  <a:gd name="connsiteX0-399" fmla="*/ 0 w 8888"/>
                  <a:gd name="connsiteY0-400" fmla="*/ 44 h 10000"/>
                  <a:gd name="connsiteX1-401" fmla="*/ 8888 w 8888"/>
                  <a:gd name="connsiteY1-402" fmla="*/ 0 h 10000"/>
                  <a:gd name="connsiteX2-403" fmla="*/ 6923 w 8888"/>
                  <a:gd name="connsiteY2-404" fmla="*/ 4956 h 10000"/>
                  <a:gd name="connsiteX3-405" fmla="*/ 8886 w 8888"/>
                  <a:gd name="connsiteY3-406" fmla="*/ 10000 h 10000"/>
                  <a:gd name="connsiteX0-407" fmla="*/ 2211 w 2211"/>
                  <a:gd name="connsiteY0-408" fmla="*/ 0 h 10000"/>
                  <a:gd name="connsiteX1-409" fmla="*/ 0 w 2211"/>
                  <a:gd name="connsiteY1-410" fmla="*/ 4956 h 10000"/>
                  <a:gd name="connsiteX2-411" fmla="*/ 2209 w 2211"/>
                  <a:gd name="connsiteY2-412" fmla="*/ 10000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2211" h="10000">
                    <a:moveTo>
                      <a:pt x="2211" y="0"/>
                    </a:moveTo>
                    <a:cubicBezTo>
                      <a:pt x="739" y="0"/>
                      <a:pt x="0" y="3289"/>
                      <a:pt x="0" y="4956"/>
                    </a:cubicBezTo>
                    <a:cubicBezTo>
                      <a:pt x="0" y="6622"/>
                      <a:pt x="737" y="10000"/>
                      <a:pt x="2209" y="10000"/>
                    </a:cubicBezTo>
                  </a:path>
                </a:pathLst>
              </a:custGeom>
              <a:noFill/>
              <a:ln w="1905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05"/>
              </a:p>
            </p:txBody>
          </p:sp>
        </p:grpSp>
        <p:grpSp>
          <p:nvGrpSpPr>
            <p:cNvPr id="83" name="组合 82"/>
            <p:cNvGrpSpPr/>
            <p:nvPr/>
          </p:nvGrpSpPr>
          <p:grpSpPr>
            <a:xfrm>
              <a:off x="5266173" y="5120101"/>
              <a:ext cx="289442" cy="551563"/>
              <a:chOff x="4311617" y="4168879"/>
              <a:chExt cx="274449" cy="522993"/>
            </a:xfrm>
          </p:grpSpPr>
          <p:sp>
            <p:nvSpPr>
              <p:cNvPr id="233" name="流程图: 手动操作 232"/>
              <p:cNvSpPr/>
              <p:nvPr/>
            </p:nvSpPr>
            <p:spPr>
              <a:xfrm rot="16200000">
                <a:off x="4218651" y="4335179"/>
                <a:ext cx="466196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34" name="矩形 233"/>
              <p:cNvSpPr/>
              <p:nvPr/>
            </p:nvSpPr>
            <p:spPr>
              <a:xfrm>
                <a:off x="4311617" y="4168879"/>
                <a:ext cx="274449" cy="5229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CN" altLang="en-US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84" name="矩形 83"/>
            <p:cNvSpPr/>
            <p:nvPr/>
          </p:nvSpPr>
          <p:spPr>
            <a:xfrm>
              <a:off x="5001696" y="4056594"/>
              <a:ext cx="330018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rs</a:t>
              </a:r>
              <a:endParaRPr lang="zh-CN" altLang="en-US" sz="11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5001696" y="4285915"/>
              <a:ext cx="321566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rt</a:t>
              </a:r>
              <a:endParaRPr lang="zh-CN" altLang="en-US" sz="11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4543920" y="5062523"/>
              <a:ext cx="355379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rd</a:t>
              </a:r>
              <a:endParaRPr lang="zh-CN" altLang="en-US" sz="11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3743887" y="4475965"/>
              <a:ext cx="477107" cy="472728"/>
              <a:chOff x="3743887" y="4293594"/>
              <a:chExt cx="477107" cy="472728"/>
            </a:xfrm>
          </p:grpSpPr>
          <p:grpSp>
            <p:nvGrpSpPr>
              <p:cNvPr id="229" name="组合 228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231" name="直接连接符 230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2" name="矩形 231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30" name="等腰三角形 229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88" name="组合 87"/>
            <p:cNvGrpSpPr/>
            <p:nvPr/>
          </p:nvGrpSpPr>
          <p:grpSpPr>
            <a:xfrm>
              <a:off x="3743887" y="5581932"/>
              <a:ext cx="477107" cy="472728"/>
              <a:chOff x="3743887" y="4293594"/>
              <a:chExt cx="477107" cy="472728"/>
            </a:xfrm>
            <a:solidFill>
              <a:schemeClr val="bg1"/>
            </a:solidFill>
          </p:grpSpPr>
          <p:grpSp>
            <p:nvGrpSpPr>
              <p:cNvPr id="225" name="组合 224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  <a:grpFill/>
            </p:grpSpPr>
            <p:cxnSp>
              <p:nvCxnSpPr>
                <p:cNvPr id="227" name="直接连接符 226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8" name="矩形 227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26" name="等腰三角形 225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89" name="组合 88"/>
            <p:cNvGrpSpPr/>
            <p:nvPr/>
          </p:nvGrpSpPr>
          <p:grpSpPr>
            <a:xfrm>
              <a:off x="1231334" y="4505134"/>
              <a:ext cx="477107" cy="472728"/>
              <a:chOff x="3743887" y="4293594"/>
              <a:chExt cx="477107" cy="472728"/>
            </a:xfrm>
            <a:solidFill>
              <a:srgbClr val="59B2FF"/>
            </a:solidFill>
          </p:grpSpPr>
          <p:grpSp>
            <p:nvGrpSpPr>
              <p:cNvPr id="221" name="组合 220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  <a:grpFill/>
            </p:grpSpPr>
            <p:cxnSp>
              <p:nvCxnSpPr>
                <p:cNvPr id="223" name="直接连接符 222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4" name="矩形 223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22" name="等腰三角形 221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2770074" y="5245311"/>
              <a:ext cx="477106" cy="488714"/>
              <a:chOff x="3743887" y="4293594"/>
              <a:chExt cx="477106" cy="451964"/>
            </a:xfrm>
            <a:solidFill>
              <a:srgbClr val="92D050"/>
            </a:solidFill>
          </p:grpSpPr>
          <p:grpSp>
            <p:nvGrpSpPr>
              <p:cNvPr id="217" name="组合 216"/>
              <p:cNvGrpSpPr/>
              <p:nvPr/>
            </p:nvGrpSpPr>
            <p:grpSpPr>
              <a:xfrm>
                <a:off x="3743887" y="4420795"/>
                <a:ext cx="477106" cy="324763"/>
                <a:chOff x="2146087" y="4844273"/>
                <a:chExt cx="452392" cy="307940"/>
              </a:xfrm>
              <a:grpFill/>
            </p:grpSpPr>
            <p:cxnSp>
              <p:nvCxnSpPr>
                <p:cNvPr id="219" name="直接连接符 218"/>
                <p:cNvCxnSpPr/>
                <p:nvPr/>
              </p:nvCxnSpPr>
              <p:spPr>
                <a:xfrm flipV="1">
                  <a:off x="2364748" y="4844273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0" name="矩形 219"/>
                <p:cNvSpPr/>
                <p:nvPr/>
              </p:nvSpPr>
              <p:spPr>
                <a:xfrm>
                  <a:off x="2146087" y="4910263"/>
                  <a:ext cx="452392" cy="241950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18" name="等腰三角形 217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91" name="组合 90"/>
            <p:cNvGrpSpPr/>
            <p:nvPr/>
          </p:nvGrpSpPr>
          <p:grpSpPr>
            <a:xfrm>
              <a:off x="7115801" y="4604354"/>
              <a:ext cx="477107" cy="472728"/>
              <a:chOff x="3743887" y="4293594"/>
              <a:chExt cx="477107" cy="472728"/>
            </a:xfrm>
          </p:grpSpPr>
          <p:grpSp>
            <p:nvGrpSpPr>
              <p:cNvPr id="213" name="组合 212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215" name="直接连接符 214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6" name="矩形 215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14" name="等腰三角形 213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92" name="组合 91"/>
            <p:cNvGrpSpPr/>
            <p:nvPr/>
          </p:nvGrpSpPr>
          <p:grpSpPr>
            <a:xfrm>
              <a:off x="10649077" y="4641179"/>
              <a:ext cx="477107" cy="472728"/>
              <a:chOff x="3743887" y="4293594"/>
              <a:chExt cx="477107" cy="472728"/>
            </a:xfrm>
          </p:grpSpPr>
          <p:grpSp>
            <p:nvGrpSpPr>
              <p:cNvPr id="209" name="组合 208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211" name="直接连接符 210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2" name="矩形 211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10" name="等腰三角形 209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93" name="组合 92"/>
            <p:cNvGrpSpPr/>
            <p:nvPr/>
          </p:nvGrpSpPr>
          <p:grpSpPr>
            <a:xfrm>
              <a:off x="6045351" y="5481478"/>
              <a:ext cx="477107" cy="472726"/>
              <a:chOff x="3743887" y="4293594"/>
              <a:chExt cx="477107" cy="472726"/>
            </a:xfrm>
            <a:solidFill>
              <a:srgbClr val="FFCCFF"/>
            </a:solidFill>
          </p:grpSpPr>
          <p:grpSp>
            <p:nvGrpSpPr>
              <p:cNvPr id="205" name="组合 204"/>
              <p:cNvGrpSpPr/>
              <p:nvPr/>
            </p:nvGrpSpPr>
            <p:grpSpPr>
              <a:xfrm>
                <a:off x="3743887" y="4411014"/>
                <a:ext cx="477107" cy="355306"/>
                <a:chOff x="2146087" y="4834986"/>
                <a:chExt cx="452393" cy="336900"/>
              </a:xfrm>
              <a:grpFill/>
            </p:grpSpPr>
            <p:cxnSp>
              <p:nvCxnSpPr>
                <p:cNvPr id="207" name="直接连接符 206"/>
                <p:cNvCxnSpPr/>
                <p:nvPr/>
              </p:nvCxnSpPr>
              <p:spPr>
                <a:xfrm flipV="1">
                  <a:off x="2364748" y="4834986"/>
                  <a:ext cx="0" cy="104775"/>
                </a:xfrm>
                <a:prstGeom prst="line">
                  <a:avLst/>
                </a:prstGeom>
                <a:grpFill/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8" name="矩形 207"/>
                <p:cNvSpPr/>
                <p:nvPr/>
              </p:nvSpPr>
              <p:spPr>
                <a:xfrm>
                  <a:off x="2146087" y="4910263"/>
                  <a:ext cx="452393" cy="261623"/>
                </a:xfrm>
                <a:prstGeom prst="rect">
                  <a:avLst/>
                </a:prstGeom>
                <a:noFill/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06" name="等腰三角形 205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sp>
          <p:nvSpPr>
            <p:cNvPr id="94" name="矩形 93"/>
            <p:cNvSpPr/>
            <p:nvPr/>
          </p:nvSpPr>
          <p:spPr>
            <a:xfrm>
              <a:off x="3644781" y="3921572"/>
              <a:ext cx="389192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IR</a:t>
              </a:r>
              <a:endParaRPr lang="zh-CN" altLang="en-US" sz="14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3644423" y="4988864"/>
              <a:ext cx="466963" cy="3244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DR</a:t>
              </a:r>
              <a:endParaRPr lang="zh-CN" altLang="en-US" sz="14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96" name="组合 95"/>
            <p:cNvGrpSpPr/>
            <p:nvPr/>
          </p:nvGrpSpPr>
          <p:grpSpPr>
            <a:xfrm>
              <a:off x="3735408" y="1720871"/>
              <a:ext cx="8298362" cy="2178896"/>
              <a:chOff x="3735408" y="1538500"/>
              <a:chExt cx="8298362" cy="2178896"/>
            </a:xfrm>
          </p:grpSpPr>
          <p:sp>
            <p:nvSpPr>
              <p:cNvPr id="190" name="矩形 189"/>
              <p:cNvSpPr/>
              <p:nvPr/>
            </p:nvSpPr>
            <p:spPr>
              <a:xfrm>
                <a:off x="4284066" y="1926595"/>
                <a:ext cx="585309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IorD</a:t>
                </a:r>
                <a:endParaRPr lang="zh-CN" altLang="en-US" sz="1325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1" name="矩形 190"/>
              <p:cNvSpPr/>
              <p:nvPr/>
            </p:nvSpPr>
            <p:spPr>
              <a:xfrm>
                <a:off x="4012637" y="2423452"/>
                <a:ext cx="876105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IRWrite</a:t>
                </a:r>
                <a:endPara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2" name="矩形 191"/>
              <p:cNvSpPr/>
              <p:nvPr/>
            </p:nvSpPr>
            <p:spPr>
              <a:xfrm>
                <a:off x="3735408" y="2167772"/>
                <a:ext cx="1139848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MemWrite</a:t>
                </a:r>
                <a:endParaRPr lang="zh-CN" altLang="en-US" sz="1325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cxnSp>
            <p:nvCxnSpPr>
              <p:cNvPr id="193" name="直接连接符 192"/>
              <p:cNvCxnSpPr/>
              <p:nvPr/>
            </p:nvCxnSpPr>
            <p:spPr>
              <a:xfrm flipV="1">
                <a:off x="5185197" y="1589710"/>
                <a:ext cx="0" cy="110499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4" name="矩形 193"/>
              <p:cNvSpPr/>
              <p:nvPr/>
            </p:nvSpPr>
            <p:spPr>
              <a:xfrm>
                <a:off x="5467374" y="1538500"/>
                <a:ext cx="854125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PCWrite</a:t>
                </a:r>
                <a:endPara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5" name="矩形 194"/>
              <p:cNvSpPr/>
              <p:nvPr/>
            </p:nvSpPr>
            <p:spPr>
              <a:xfrm>
                <a:off x="5467374" y="1759117"/>
                <a:ext cx="750994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Branch</a:t>
                </a:r>
                <a:endPara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6" name="矩形 195"/>
              <p:cNvSpPr/>
              <p:nvPr/>
            </p:nvSpPr>
            <p:spPr>
              <a:xfrm>
                <a:off x="5467374" y="1979734"/>
                <a:ext cx="647864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PCSrc</a:t>
                </a:r>
                <a:endPara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7" name="矩形 196"/>
              <p:cNvSpPr/>
              <p:nvPr/>
            </p:nvSpPr>
            <p:spPr>
              <a:xfrm>
                <a:off x="5467374" y="2200351"/>
                <a:ext cx="696893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AluOp</a:t>
                </a:r>
                <a:endParaRPr lang="zh-CN" altLang="en-US" sz="1200" baseline="-250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8" name="矩形 197"/>
              <p:cNvSpPr/>
              <p:nvPr/>
            </p:nvSpPr>
            <p:spPr>
              <a:xfrm>
                <a:off x="5467374" y="2420968"/>
                <a:ext cx="881176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ALUSrcB</a:t>
                </a:r>
                <a:endParaRPr lang="zh-CN" altLang="en-US" sz="1200" baseline="-250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199" name="矩形 198"/>
              <p:cNvSpPr/>
              <p:nvPr/>
            </p:nvSpPr>
            <p:spPr>
              <a:xfrm>
                <a:off x="5467374" y="2641585"/>
                <a:ext cx="891320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ALUSrcA</a:t>
                </a:r>
                <a:endParaRPr lang="zh-CN" altLang="en-US" sz="1200" baseline="-250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0" name="矩形 199"/>
              <p:cNvSpPr/>
              <p:nvPr/>
            </p:nvSpPr>
            <p:spPr>
              <a:xfrm>
                <a:off x="5467374" y="2862201"/>
                <a:ext cx="952183" cy="292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200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RegWrite</a:t>
                </a:r>
                <a:endParaRPr lang="zh-CN" altLang="en-US" sz="12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1" name="矩形 200"/>
              <p:cNvSpPr/>
              <p:nvPr/>
            </p:nvSpPr>
            <p:spPr>
              <a:xfrm>
                <a:off x="11396050" y="1752004"/>
                <a:ext cx="637720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PCEn</a:t>
                </a:r>
                <a:endParaRPr lang="zh-CN" altLang="en-US" sz="1325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2" name="矩形 201"/>
              <p:cNvSpPr/>
              <p:nvPr/>
            </p:nvSpPr>
            <p:spPr>
              <a:xfrm>
                <a:off x="4561939" y="3396602"/>
                <a:ext cx="828766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RegDst</a:t>
                </a:r>
                <a:endPara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3" name="矩形 202"/>
              <p:cNvSpPr/>
              <p:nvPr/>
            </p:nvSpPr>
            <p:spPr>
              <a:xfrm>
                <a:off x="5324550" y="3404622"/>
                <a:ext cx="1166899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2">
                        <a:lumMod val="50000"/>
                      </a:schemeClr>
                    </a:solidFill>
                    <a:latin typeface="Segoe UI Black" panose="020B0A02040204020203" pitchFamily="34" charset="0"/>
                    <a:ea typeface="Segoe UI Black" panose="020B0A02040204020203" pitchFamily="34" charset="0"/>
                    <a:cs typeface="Segoe UI Black" panose="020B0A02040204020203" pitchFamily="34" charset="0"/>
                  </a:rPr>
                  <a:t>MemtoReg</a:t>
                </a:r>
                <a:endPara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  <p:sp>
            <p:nvSpPr>
              <p:cNvPr id="204" name="等腰三角形 203"/>
              <p:cNvSpPr/>
              <p:nvPr/>
            </p:nvSpPr>
            <p:spPr>
              <a:xfrm flipV="1">
                <a:off x="5086865" y="1700209"/>
                <a:ext cx="201735" cy="136299"/>
              </a:xfrm>
              <a:prstGeom prst="triangle">
                <a:avLst/>
              </a:prstGeom>
              <a:solidFill>
                <a:srgbClr val="59B2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cs typeface="Segoe UI Black" panose="020B0A02040204020203" pitchFamily="34" charset="0"/>
                </a:endParaRPr>
              </a:p>
            </p:txBody>
          </p:sp>
        </p:grpSp>
        <p:sp>
          <p:nvSpPr>
            <p:cNvPr id="97" name="矩形 96"/>
            <p:cNvSpPr/>
            <p:nvPr/>
          </p:nvSpPr>
          <p:spPr>
            <a:xfrm>
              <a:off x="1008151" y="3864495"/>
              <a:ext cx="473726" cy="3569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</a:t>
              </a:r>
              <a:endParaRPr lang="zh-CN" altLang="en-US" sz="1600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8572278" y="4358632"/>
              <a:ext cx="468831" cy="1048335"/>
              <a:chOff x="4336181" y="4140652"/>
              <a:chExt cx="214541" cy="587002"/>
            </a:xfrm>
          </p:grpSpPr>
          <p:sp>
            <p:nvSpPr>
              <p:cNvPr id="188" name="流程图: 手动操作 187"/>
              <p:cNvSpPr/>
              <p:nvPr/>
            </p:nvSpPr>
            <p:spPr>
              <a:xfrm rot="16200000">
                <a:off x="4158248" y="4335179"/>
                <a:ext cx="587002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89" name="矩形 188"/>
              <p:cNvSpPr/>
              <p:nvPr/>
            </p:nvSpPr>
            <p:spPr>
              <a:xfrm>
                <a:off x="4336181" y="4155434"/>
                <a:ext cx="175776" cy="5631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00</a:t>
                </a:r>
                <a:endPara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01</a:t>
                </a:r>
                <a:endPara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</a:t>
                </a:r>
                <a:endPara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  <a:endParaRPr lang="zh-CN" alt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99" name="直接连接符 98"/>
            <p:cNvCxnSpPr/>
            <p:nvPr/>
          </p:nvCxnSpPr>
          <p:spPr>
            <a:xfrm>
              <a:off x="8373222" y="5162129"/>
              <a:ext cx="23012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flipV="1">
              <a:off x="8374544" y="5162129"/>
              <a:ext cx="0" cy="41079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1" name="组合 100"/>
            <p:cNvGrpSpPr/>
            <p:nvPr/>
          </p:nvGrpSpPr>
          <p:grpSpPr>
            <a:xfrm>
              <a:off x="1461941" y="1544440"/>
              <a:ext cx="9875404" cy="2625262"/>
              <a:chOff x="1461941" y="1362069"/>
              <a:chExt cx="9875404" cy="2625262"/>
            </a:xfrm>
          </p:grpSpPr>
          <p:cxnSp>
            <p:nvCxnSpPr>
              <p:cNvPr id="184" name="直接连接符 183"/>
              <p:cNvCxnSpPr/>
              <p:nvPr/>
            </p:nvCxnSpPr>
            <p:spPr>
              <a:xfrm>
                <a:off x="1461941" y="1362069"/>
                <a:ext cx="9864214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5" name="直接连接符 184"/>
              <p:cNvCxnSpPr/>
              <p:nvPr/>
            </p:nvCxnSpPr>
            <p:spPr>
              <a:xfrm>
                <a:off x="1461941" y="1362069"/>
                <a:ext cx="0" cy="2625262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直接连接符 185"/>
              <p:cNvCxnSpPr/>
              <p:nvPr/>
            </p:nvCxnSpPr>
            <p:spPr>
              <a:xfrm>
                <a:off x="11337345" y="1362069"/>
                <a:ext cx="0" cy="658219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直接连接符 186"/>
              <p:cNvCxnSpPr/>
              <p:nvPr/>
            </p:nvCxnSpPr>
            <p:spPr>
              <a:xfrm>
                <a:off x="11149608" y="2020288"/>
                <a:ext cx="176547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2" name="组合 101"/>
            <p:cNvGrpSpPr/>
            <p:nvPr/>
          </p:nvGrpSpPr>
          <p:grpSpPr>
            <a:xfrm>
              <a:off x="5526640" y="1976034"/>
              <a:ext cx="5353044" cy="149151"/>
              <a:chOff x="5526640" y="1825630"/>
              <a:chExt cx="5353044" cy="149151"/>
            </a:xfrm>
          </p:grpSpPr>
          <p:cxnSp>
            <p:nvCxnSpPr>
              <p:cNvPr id="181" name="直接连接符 180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2" name="直接连接符 181"/>
              <p:cNvCxnSpPr/>
              <p:nvPr/>
            </p:nvCxnSpPr>
            <p:spPr>
              <a:xfrm>
                <a:off x="10737496" y="1836508"/>
                <a:ext cx="0" cy="138273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3" name="直接连接符 182"/>
              <p:cNvCxnSpPr/>
              <p:nvPr/>
            </p:nvCxnSpPr>
            <p:spPr>
              <a:xfrm>
                <a:off x="10737496" y="1974781"/>
                <a:ext cx="142188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03" name="直接连接符 102"/>
            <p:cNvCxnSpPr/>
            <p:nvPr/>
          </p:nvCxnSpPr>
          <p:spPr>
            <a:xfrm>
              <a:off x="5526640" y="2202659"/>
              <a:ext cx="4882540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4" name="组合 103"/>
            <p:cNvGrpSpPr/>
            <p:nvPr/>
          </p:nvGrpSpPr>
          <p:grpSpPr>
            <a:xfrm>
              <a:off x="5526640" y="2426621"/>
              <a:ext cx="6258278" cy="1814749"/>
              <a:chOff x="5526640" y="1825630"/>
              <a:chExt cx="5210856" cy="1341486"/>
            </a:xfrm>
          </p:grpSpPr>
          <p:cxnSp>
            <p:nvCxnSpPr>
              <p:cNvPr id="179" name="直接连接符 178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0" name="直接连接符 179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5" name="组合 104"/>
            <p:cNvGrpSpPr/>
            <p:nvPr/>
          </p:nvGrpSpPr>
          <p:grpSpPr>
            <a:xfrm>
              <a:off x="5525865" y="2868738"/>
              <a:ext cx="3305928" cy="1580408"/>
              <a:chOff x="5526640" y="1825630"/>
              <a:chExt cx="5210856" cy="1168258"/>
            </a:xfrm>
          </p:grpSpPr>
          <p:cxnSp>
            <p:nvCxnSpPr>
              <p:cNvPr id="177" name="直接连接符 176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8" name="直接连接符 177"/>
              <p:cNvCxnSpPr/>
              <p:nvPr/>
            </p:nvCxnSpPr>
            <p:spPr>
              <a:xfrm>
                <a:off x="10737496" y="1841694"/>
                <a:ext cx="0" cy="1152194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6" name="组合 105"/>
            <p:cNvGrpSpPr/>
            <p:nvPr/>
          </p:nvGrpSpPr>
          <p:grpSpPr>
            <a:xfrm>
              <a:off x="5533335" y="3091139"/>
              <a:ext cx="2845181" cy="902802"/>
              <a:chOff x="5526640" y="1825630"/>
              <a:chExt cx="5220570" cy="667363"/>
            </a:xfrm>
          </p:grpSpPr>
          <p:cxnSp>
            <p:nvCxnSpPr>
              <p:cNvPr id="175" name="直接连接符 174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6" name="直接连接符 175"/>
              <p:cNvCxnSpPr/>
              <p:nvPr/>
            </p:nvCxnSpPr>
            <p:spPr>
              <a:xfrm>
                <a:off x="10747210" y="1825630"/>
                <a:ext cx="0" cy="667363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7" name="组合 106"/>
            <p:cNvGrpSpPr/>
            <p:nvPr/>
          </p:nvGrpSpPr>
          <p:grpSpPr>
            <a:xfrm flipH="1">
              <a:off x="2126053" y="2378098"/>
              <a:ext cx="2729546" cy="1926992"/>
              <a:chOff x="5526640" y="1825630"/>
              <a:chExt cx="5210856" cy="1341486"/>
            </a:xfrm>
          </p:grpSpPr>
          <p:cxnSp>
            <p:nvCxnSpPr>
              <p:cNvPr id="173" name="直接连接符 172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直接连接符 173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8" name="组合 107"/>
            <p:cNvGrpSpPr/>
            <p:nvPr/>
          </p:nvGrpSpPr>
          <p:grpSpPr>
            <a:xfrm flipH="1">
              <a:off x="3008749" y="2635553"/>
              <a:ext cx="1845826" cy="1436095"/>
              <a:chOff x="5526640" y="1825630"/>
              <a:chExt cx="5210856" cy="1341486"/>
            </a:xfrm>
          </p:grpSpPr>
          <p:cxnSp>
            <p:nvCxnSpPr>
              <p:cNvPr id="171" name="直接连接符 170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2" name="直接连接符 171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9" name="组合 108"/>
            <p:cNvGrpSpPr/>
            <p:nvPr/>
          </p:nvGrpSpPr>
          <p:grpSpPr>
            <a:xfrm flipH="1">
              <a:off x="3993703" y="2893924"/>
              <a:ext cx="860872" cy="1285190"/>
              <a:chOff x="5526640" y="1825630"/>
              <a:chExt cx="5210856" cy="1341486"/>
            </a:xfrm>
          </p:grpSpPr>
          <p:cxnSp>
            <p:nvCxnSpPr>
              <p:cNvPr id="169" name="直接连接符 168"/>
              <p:cNvCxnSpPr/>
              <p:nvPr/>
            </p:nvCxnSpPr>
            <p:spPr>
              <a:xfrm>
                <a:off x="5526640" y="1825630"/>
                <a:ext cx="5210856" cy="0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0" name="直接连接符 169"/>
              <p:cNvCxnSpPr/>
              <p:nvPr/>
            </p:nvCxnSpPr>
            <p:spPr>
              <a:xfrm>
                <a:off x="10737495" y="1825630"/>
                <a:ext cx="0" cy="1341486"/>
              </a:xfrm>
              <a:prstGeom prst="line">
                <a:avLst/>
              </a:prstGeom>
              <a:noFill/>
              <a:ln w="19050" cap="sq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0" name="组合 109"/>
            <p:cNvGrpSpPr/>
            <p:nvPr/>
          </p:nvGrpSpPr>
          <p:grpSpPr>
            <a:xfrm>
              <a:off x="1805721" y="3620584"/>
              <a:ext cx="6446933" cy="787602"/>
              <a:chOff x="1805721" y="3620584"/>
              <a:chExt cx="6446933" cy="787602"/>
            </a:xfrm>
          </p:grpSpPr>
          <p:cxnSp>
            <p:nvCxnSpPr>
              <p:cNvPr id="165" name="直接连接符 164"/>
              <p:cNvCxnSpPr/>
              <p:nvPr/>
            </p:nvCxnSpPr>
            <p:spPr>
              <a:xfrm>
                <a:off x="1808036" y="3620584"/>
                <a:ext cx="0" cy="78760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6" name="直接连接符 165"/>
              <p:cNvCxnSpPr/>
              <p:nvPr/>
            </p:nvCxnSpPr>
            <p:spPr>
              <a:xfrm flipH="1">
                <a:off x="1805721" y="3620584"/>
                <a:ext cx="6063144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7" name="直接连接符 166"/>
              <p:cNvCxnSpPr/>
              <p:nvPr/>
            </p:nvCxnSpPr>
            <p:spPr>
              <a:xfrm>
                <a:off x="7881633" y="3620584"/>
                <a:ext cx="0" cy="43601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8" name="直接连接符 167"/>
              <p:cNvCxnSpPr/>
              <p:nvPr/>
            </p:nvCxnSpPr>
            <p:spPr>
              <a:xfrm flipH="1">
                <a:off x="7881633" y="4056594"/>
                <a:ext cx="371021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1" name="组合 110"/>
            <p:cNvGrpSpPr/>
            <p:nvPr/>
          </p:nvGrpSpPr>
          <p:grpSpPr>
            <a:xfrm>
              <a:off x="1805721" y="4564148"/>
              <a:ext cx="9520434" cy="2159469"/>
              <a:chOff x="1805721" y="4564148"/>
              <a:chExt cx="9520434" cy="2159469"/>
            </a:xfrm>
          </p:grpSpPr>
          <p:grpSp>
            <p:nvGrpSpPr>
              <p:cNvPr id="160" name="组合 159"/>
              <p:cNvGrpSpPr/>
              <p:nvPr/>
            </p:nvGrpSpPr>
            <p:grpSpPr>
              <a:xfrm>
                <a:off x="1805721" y="4564148"/>
                <a:ext cx="9520434" cy="2159469"/>
                <a:chOff x="1744472" y="2316829"/>
                <a:chExt cx="9509257" cy="2156934"/>
              </a:xfrm>
            </p:grpSpPr>
            <p:cxnSp>
              <p:nvCxnSpPr>
                <p:cNvPr id="162" name="直接连接符 161"/>
                <p:cNvCxnSpPr/>
                <p:nvPr/>
              </p:nvCxnSpPr>
              <p:spPr>
                <a:xfrm>
                  <a:off x="1744472" y="2382316"/>
                  <a:ext cx="0" cy="2088921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63" name="直接连接符 162"/>
                <p:cNvCxnSpPr/>
                <p:nvPr/>
              </p:nvCxnSpPr>
              <p:spPr>
                <a:xfrm flipH="1">
                  <a:off x="1744472" y="4473763"/>
                  <a:ext cx="9509257" cy="0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64" name="直接连接符 163"/>
                <p:cNvCxnSpPr/>
                <p:nvPr/>
              </p:nvCxnSpPr>
              <p:spPr>
                <a:xfrm>
                  <a:off x="11253729" y="2316829"/>
                  <a:ext cx="0" cy="2151941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161" name="直接连接符 160"/>
              <p:cNvCxnSpPr/>
              <p:nvPr/>
            </p:nvCxnSpPr>
            <p:spPr>
              <a:xfrm>
                <a:off x="1805721" y="4629712"/>
                <a:ext cx="191496" cy="0"/>
              </a:xfrm>
              <a:prstGeom prst="line">
                <a:avLst/>
              </a:prstGeom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2" name="组合 111"/>
            <p:cNvGrpSpPr/>
            <p:nvPr/>
          </p:nvGrpSpPr>
          <p:grpSpPr>
            <a:xfrm>
              <a:off x="1090478" y="4421739"/>
              <a:ext cx="10980674" cy="2498176"/>
              <a:chOff x="1805720" y="4629712"/>
              <a:chExt cx="9520436" cy="2093905"/>
            </a:xfrm>
          </p:grpSpPr>
          <p:grpSp>
            <p:nvGrpSpPr>
              <p:cNvPr id="154" name="组合 153"/>
              <p:cNvGrpSpPr/>
              <p:nvPr/>
            </p:nvGrpSpPr>
            <p:grpSpPr>
              <a:xfrm>
                <a:off x="1805720" y="4629712"/>
                <a:ext cx="9520435" cy="2093905"/>
                <a:chOff x="1744471" y="2382316"/>
                <a:chExt cx="9509258" cy="2091447"/>
              </a:xfrm>
            </p:grpSpPr>
            <p:cxnSp>
              <p:nvCxnSpPr>
                <p:cNvPr id="157" name="直接连接符 156"/>
                <p:cNvCxnSpPr/>
                <p:nvPr/>
              </p:nvCxnSpPr>
              <p:spPr>
                <a:xfrm>
                  <a:off x="1744471" y="2382316"/>
                  <a:ext cx="0" cy="2088922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58" name="直接连接符 157"/>
                <p:cNvCxnSpPr/>
                <p:nvPr/>
              </p:nvCxnSpPr>
              <p:spPr>
                <a:xfrm flipH="1">
                  <a:off x="1744472" y="4473763"/>
                  <a:ext cx="9509257" cy="0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59" name="直接连接符 158"/>
                <p:cNvCxnSpPr/>
                <p:nvPr/>
              </p:nvCxnSpPr>
              <p:spPr>
                <a:xfrm>
                  <a:off x="11253729" y="2419000"/>
                  <a:ext cx="0" cy="2049770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155" name="直接连接符 154"/>
              <p:cNvCxnSpPr/>
              <p:nvPr/>
            </p:nvCxnSpPr>
            <p:spPr>
              <a:xfrm>
                <a:off x="1805721" y="4629712"/>
                <a:ext cx="191496" cy="0"/>
              </a:xfrm>
              <a:prstGeom prst="line">
                <a:avLst/>
              </a:prstGeom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直接连接符 155"/>
              <p:cNvCxnSpPr/>
              <p:nvPr/>
            </p:nvCxnSpPr>
            <p:spPr>
              <a:xfrm>
                <a:off x="11187438" y="4662757"/>
                <a:ext cx="138718" cy="0"/>
              </a:xfrm>
              <a:prstGeom prst="line">
                <a:avLst/>
              </a:prstGeom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3" name="组合 112"/>
            <p:cNvGrpSpPr/>
            <p:nvPr/>
          </p:nvGrpSpPr>
          <p:grpSpPr>
            <a:xfrm>
              <a:off x="2312265" y="4523130"/>
              <a:ext cx="5385862" cy="1541468"/>
              <a:chOff x="1805721" y="4522265"/>
              <a:chExt cx="9520434" cy="2226972"/>
            </a:xfrm>
          </p:grpSpPr>
          <p:grpSp>
            <p:nvGrpSpPr>
              <p:cNvPr id="149" name="组合 148"/>
              <p:cNvGrpSpPr/>
              <p:nvPr/>
            </p:nvGrpSpPr>
            <p:grpSpPr>
              <a:xfrm>
                <a:off x="1805721" y="4522265"/>
                <a:ext cx="9520434" cy="2226972"/>
                <a:chOff x="1744472" y="2274995"/>
                <a:chExt cx="9509257" cy="2224358"/>
              </a:xfrm>
            </p:grpSpPr>
            <p:cxnSp>
              <p:nvCxnSpPr>
                <p:cNvPr id="151" name="直接连接符 150"/>
                <p:cNvCxnSpPr/>
                <p:nvPr/>
              </p:nvCxnSpPr>
              <p:spPr>
                <a:xfrm>
                  <a:off x="1744472" y="3175426"/>
                  <a:ext cx="0" cy="1295811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52" name="直接连接符 151"/>
                <p:cNvCxnSpPr/>
                <p:nvPr/>
              </p:nvCxnSpPr>
              <p:spPr>
                <a:xfrm flipH="1">
                  <a:off x="1744472" y="4499353"/>
                  <a:ext cx="9509257" cy="0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53" name="直接连接符 152"/>
                <p:cNvCxnSpPr/>
                <p:nvPr/>
              </p:nvCxnSpPr>
              <p:spPr>
                <a:xfrm>
                  <a:off x="11253729" y="2274995"/>
                  <a:ext cx="0" cy="2193775"/>
                </a:xfrm>
                <a:prstGeom prst="line">
                  <a:avLst/>
                </a:prstGeom>
                <a:noFill/>
                <a:ln w="28575" cap="sq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  <p:cxnSp>
            <p:nvCxnSpPr>
              <p:cNvPr id="150" name="直接连接符 149"/>
              <p:cNvCxnSpPr/>
              <p:nvPr/>
            </p:nvCxnSpPr>
            <p:spPr>
              <a:xfrm>
                <a:off x="1805721" y="5423754"/>
                <a:ext cx="432604" cy="0"/>
              </a:xfrm>
              <a:prstGeom prst="line">
                <a:avLst/>
              </a:prstGeom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组合 113"/>
            <p:cNvGrpSpPr/>
            <p:nvPr/>
          </p:nvGrpSpPr>
          <p:grpSpPr>
            <a:xfrm>
              <a:off x="3621372" y="4420495"/>
              <a:ext cx="232950" cy="1060983"/>
              <a:chOff x="1744472" y="3175426"/>
              <a:chExt cx="1545101" cy="1323927"/>
            </a:xfrm>
          </p:grpSpPr>
          <p:cxnSp>
            <p:nvCxnSpPr>
              <p:cNvPr id="147" name="直接连接符 146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8" name="直接连接符 147"/>
              <p:cNvCxnSpPr/>
              <p:nvPr/>
            </p:nvCxnSpPr>
            <p:spPr>
              <a:xfrm flipH="1">
                <a:off x="1744472" y="4499353"/>
                <a:ext cx="1545101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5" name="组合 114"/>
            <p:cNvGrpSpPr/>
            <p:nvPr/>
          </p:nvGrpSpPr>
          <p:grpSpPr>
            <a:xfrm>
              <a:off x="5112936" y="5284199"/>
              <a:ext cx="175664" cy="1434417"/>
              <a:chOff x="1239056" y="2825057"/>
              <a:chExt cx="1165136" cy="1789912"/>
            </a:xfrm>
          </p:grpSpPr>
          <p:cxnSp>
            <p:nvCxnSpPr>
              <p:cNvPr id="145" name="直接连接符 144"/>
              <p:cNvCxnSpPr/>
              <p:nvPr/>
            </p:nvCxnSpPr>
            <p:spPr>
              <a:xfrm>
                <a:off x="1239056" y="2825057"/>
                <a:ext cx="0" cy="1789912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6" name="直接连接符 145"/>
              <p:cNvCxnSpPr/>
              <p:nvPr/>
            </p:nvCxnSpPr>
            <p:spPr>
              <a:xfrm flipH="1">
                <a:off x="1394481" y="2825658"/>
                <a:ext cx="1009711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6" name="组合 115"/>
            <p:cNvGrpSpPr/>
            <p:nvPr/>
          </p:nvGrpSpPr>
          <p:grpSpPr>
            <a:xfrm>
              <a:off x="8019209" y="4937618"/>
              <a:ext cx="566541" cy="1463141"/>
              <a:chOff x="1239056" y="2754720"/>
              <a:chExt cx="2279270" cy="1885824"/>
            </a:xfrm>
          </p:grpSpPr>
          <p:cxnSp>
            <p:nvCxnSpPr>
              <p:cNvPr id="143" name="直接连接符 142"/>
              <p:cNvCxnSpPr/>
              <p:nvPr/>
            </p:nvCxnSpPr>
            <p:spPr>
              <a:xfrm>
                <a:off x="1239056" y="2770734"/>
                <a:ext cx="0" cy="186981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4" name="直接连接符 143"/>
              <p:cNvCxnSpPr/>
              <p:nvPr/>
            </p:nvCxnSpPr>
            <p:spPr>
              <a:xfrm flipH="1">
                <a:off x="1239056" y="2754720"/>
                <a:ext cx="2279270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7" name="组合 116"/>
            <p:cNvGrpSpPr/>
            <p:nvPr/>
          </p:nvGrpSpPr>
          <p:grpSpPr>
            <a:xfrm>
              <a:off x="10416988" y="4119471"/>
              <a:ext cx="1268970" cy="413232"/>
              <a:chOff x="571433" y="3331468"/>
              <a:chExt cx="5105236" cy="1364800"/>
            </a:xfrm>
          </p:grpSpPr>
          <p:cxnSp>
            <p:nvCxnSpPr>
              <p:cNvPr id="139" name="直接连接符 138"/>
              <p:cNvCxnSpPr/>
              <p:nvPr/>
            </p:nvCxnSpPr>
            <p:spPr>
              <a:xfrm flipH="1">
                <a:off x="4935700" y="4041201"/>
                <a:ext cx="740969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573332" y="3356998"/>
                <a:ext cx="0" cy="133927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1" name="直接连接符 140"/>
              <p:cNvCxnSpPr/>
              <p:nvPr/>
            </p:nvCxnSpPr>
            <p:spPr>
              <a:xfrm flipH="1">
                <a:off x="571433" y="3331468"/>
                <a:ext cx="436426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2" name="直接连接符 141"/>
              <p:cNvCxnSpPr/>
              <p:nvPr/>
            </p:nvCxnSpPr>
            <p:spPr>
              <a:xfrm>
                <a:off x="4935700" y="3331468"/>
                <a:ext cx="0" cy="682337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18" name="组合 117"/>
            <p:cNvGrpSpPr/>
            <p:nvPr/>
          </p:nvGrpSpPr>
          <p:grpSpPr>
            <a:xfrm>
              <a:off x="11631910" y="4190982"/>
              <a:ext cx="289442" cy="551564"/>
              <a:chOff x="4311617" y="4168879"/>
              <a:chExt cx="274449" cy="522994"/>
            </a:xfrm>
          </p:grpSpPr>
          <p:sp>
            <p:nvSpPr>
              <p:cNvPr id="137" name="流程图: 手动操作 136"/>
              <p:cNvSpPr/>
              <p:nvPr/>
            </p:nvSpPr>
            <p:spPr>
              <a:xfrm rot="16200000">
                <a:off x="4229749" y="4326091"/>
                <a:ext cx="466196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4311617" y="4168879"/>
                <a:ext cx="274449" cy="5229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CN" altLang="en-US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8226867" y="3902583"/>
              <a:ext cx="289442" cy="551563"/>
              <a:chOff x="4311617" y="4168879"/>
              <a:chExt cx="274449" cy="522993"/>
            </a:xfrm>
          </p:grpSpPr>
          <p:sp>
            <p:nvSpPr>
              <p:cNvPr id="135" name="流程图: 手动操作 134"/>
              <p:cNvSpPr/>
              <p:nvPr/>
            </p:nvSpPr>
            <p:spPr>
              <a:xfrm rot="16200000">
                <a:off x="4218651" y="4335179"/>
                <a:ext cx="466196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36" name="矩形 135"/>
              <p:cNvSpPr/>
              <p:nvPr/>
            </p:nvSpPr>
            <p:spPr>
              <a:xfrm>
                <a:off x="4311617" y="4168879"/>
                <a:ext cx="274449" cy="5229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CN" altLang="en-US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20" name="直接连接符 119"/>
            <p:cNvCxnSpPr/>
            <p:nvPr/>
          </p:nvCxnSpPr>
          <p:spPr>
            <a:xfrm>
              <a:off x="4714971" y="4532539"/>
              <a:ext cx="0" cy="334778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21" name="组合 120"/>
            <p:cNvGrpSpPr/>
            <p:nvPr/>
          </p:nvGrpSpPr>
          <p:grpSpPr>
            <a:xfrm>
              <a:off x="4823431" y="4678641"/>
              <a:ext cx="289442" cy="551563"/>
              <a:chOff x="4311617" y="4168879"/>
              <a:chExt cx="274449" cy="522993"/>
            </a:xfrm>
          </p:grpSpPr>
          <p:sp>
            <p:nvSpPr>
              <p:cNvPr id="133" name="流程图: 手动操作 132"/>
              <p:cNvSpPr/>
              <p:nvPr/>
            </p:nvSpPr>
            <p:spPr>
              <a:xfrm rot="16200000">
                <a:off x="4218651" y="4335179"/>
                <a:ext cx="466196" cy="197947"/>
              </a:xfrm>
              <a:prstGeom prst="flowChartManualOperation">
                <a:avLst/>
              </a:prstGeom>
              <a:solidFill>
                <a:schemeClr val="bg1"/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34" name="矩形 133"/>
              <p:cNvSpPr/>
              <p:nvPr/>
            </p:nvSpPr>
            <p:spPr>
              <a:xfrm>
                <a:off x="4311617" y="4168879"/>
                <a:ext cx="274449" cy="5229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400" dirty="0">
                    <a:solidFill>
                      <a:srgbClr val="0066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CN" altLang="en-US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6911185" y="5999691"/>
              <a:ext cx="1488511" cy="426101"/>
              <a:chOff x="1394482" y="2325715"/>
              <a:chExt cx="1159010" cy="531703"/>
            </a:xfrm>
          </p:grpSpPr>
          <p:cxnSp>
            <p:nvCxnSpPr>
              <p:cNvPr id="131" name="直接连接符 130"/>
              <p:cNvCxnSpPr/>
              <p:nvPr/>
            </p:nvCxnSpPr>
            <p:spPr>
              <a:xfrm>
                <a:off x="2553492" y="2325715"/>
                <a:ext cx="0" cy="531703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2" name="直接连接符 131"/>
              <p:cNvCxnSpPr/>
              <p:nvPr/>
            </p:nvCxnSpPr>
            <p:spPr>
              <a:xfrm flipH="1">
                <a:off x="1394482" y="2857418"/>
                <a:ext cx="1159010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23" name="组合 122"/>
            <p:cNvGrpSpPr/>
            <p:nvPr/>
          </p:nvGrpSpPr>
          <p:grpSpPr>
            <a:xfrm>
              <a:off x="9969962" y="2320975"/>
              <a:ext cx="302481" cy="2085900"/>
              <a:chOff x="1394482" y="2325714"/>
              <a:chExt cx="1159010" cy="531704"/>
            </a:xfrm>
          </p:grpSpPr>
          <p:cxnSp>
            <p:nvCxnSpPr>
              <p:cNvPr id="129" name="直接连接符 128"/>
              <p:cNvCxnSpPr/>
              <p:nvPr/>
            </p:nvCxnSpPr>
            <p:spPr>
              <a:xfrm>
                <a:off x="2553492" y="2325714"/>
                <a:ext cx="0" cy="526135"/>
              </a:xfrm>
              <a:prstGeom prst="line">
                <a:avLst/>
              </a:prstGeom>
              <a:noFill/>
              <a:ln w="2222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 flipH="1">
                <a:off x="1394482" y="2857418"/>
                <a:ext cx="1159010" cy="0"/>
              </a:xfrm>
              <a:prstGeom prst="line">
                <a:avLst/>
              </a:prstGeom>
              <a:noFill/>
              <a:ln w="2222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24" name="流程图: 延期 123"/>
            <p:cNvSpPr/>
            <p:nvPr/>
          </p:nvSpPr>
          <p:spPr>
            <a:xfrm>
              <a:off x="10410504" y="2157152"/>
              <a:ext cx="264527" cy="214301"/>
            </a:xfrm>
            <a:prstGeom prst="flowChartDelay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125" name="组合 124"/>
            <p:cNvGrpSpPr/>
            <p:nvPr/>
          </p:nvGrpSpPr>
          <p:grpSpPr>
            <a:xfrm>
              <a:off x="4516238" y="3087696"/>
              <a:ext cx="1166532" cy="3362344"/>
              <a:chOff x="1239056" y="2754720"/>
              <a:chExt cx="7791499" cy="1918806"/>
            </a:xfrm>
          </p:grpSpPr>
          <p:cxnSp>
            <p:nvCxnSpPr>
              <p:cNvPr id="126" name="直接连接符 125"/>
              <p:cNvCxnSpPr/>
              <p:nvPr/>
            </p:nvCxnSpPr>
            <p:spPr>
              <a:xfrm>
                <a:off x="1239056" y="2770734"/>
                <a:ext cx="0" cy="1900954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7" name="直接连接符 126"/>
              <p:cNvCxnSpPr/>
              <p:nvPr/>
            </p:nvCxnSpPr>
            <p:spPr>
              <a:xfrm flipH="1">
                <a:off x="1239056" y="2754720"/>
                <a:ext cx="2279270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28" name="直接连接符 127"/>
              <p:cNvCxnSpPr/>
              <p:nvPr/>
            </p:nvCxnSpPr>
            <p:spPr>
              <a:xfrm flipH="1">
                <a:off x="1239056" y="4673526"/>
                <a:ext cx="7791499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245" name="组合 244"/>
          <p:cNvGrpSpPr/>
          <p:nvPr/>
        </p:nvGrpSpPr>
        <p:grpSpPr>
          <a:xfrm>
            <a:off x="5332841" y="2205764"/>
            <a:ext cx="3987102" cy="1464868"/>
            <a:chOff x="5526640" y="1825630"/>
            <a:chExt cx="5210856" cy="1142068"/>
          </a:xfrm>
        </p:grpSpPr>
        <p:cxnSp>
          <p:nvCxnSpPr>
            <p:cNvPr id="246" name="直接连接符 245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7" name="直接连接符 246"/>
            <p:cNvCxnSpPr/>
            <p:nvPr/>
          </p:nvCxnSpPr>
          <p:spPr>
            <a:xfrm>
              <a:off x="10737496" y="1825630"/>
              <a:ext cx="0" cy="1142068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48" name="直接连接符 247"/>
          <p:cNvCxnSpPr/>
          <p:nvPr/>
        </p:nvCxnSpPr>
        <p:spPr>
          <a:xfrm>
            <a:off x="6688524" y="3987979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直接连接符 248"/>
          <p:cNvCxnSpPr/>
          <p:nvPr/>
        </p:nvCxnSpPr>
        <p:spPr>
          <a:xfrm>
            <a:off x="6688524" y="3765113"/>
            <a:ext cx="29191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直接连接符 249"/>
          <p:cNvCxnSpPr/>
          <p:nvPr/>
        </p:nvCxnSpPr>
        <p:spPr>
          <a:xfrm>
            <a:off x="5314460" y="4793596"/>
            <a:ext cx="16279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1" name="矩形 250"/>
          <p:cNvSpPr/>
          <p:nvPr/>
        </p:nvSpPr>
        <p:spPr>
          <a:xfrm>
            <a:off x="2511497" y="3543906"/>
            <a:ext cx="828857" cy="1259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54" name="矩形 253"/>
          <p:cNvSpPr/>
          <p:nvPr/>
        </p:nvSpPr>
        <p:spPr>
          <a:xfrm>
            <a:off x="4760281" y="1162004"/>
            <a:ext cx="4523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1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5" name="矩形 254"/>
          <p:cNvSpPr/>
          <p:nvPr/>
        </p:nvSpPr>
        <p:spPr>
          <a:xfrm>
            <a:off x="4273539" y="2402491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" name="矩形 255"/>
          <p:cNvSpPr/>
          <p:nvPr/>
        </p:nvSpPr>
        <p:spPr>
          <a:xfrm>
            <a:off x="4328012" y="2610592"/>
            <a:ext cx="36420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7" name="任意多边形: 形状 47"/>
          <p:cNvSpPr/>
          <p:nvPr/>
        </p:nvSpPr>
        <p:spPr>
          <a:xfrm>
            <a:off x="5320810" y="2839178"/>
            <a:ext cx="730210" cy="714336"/>
          </a:xfrm>
          <a:custGeom>
            <a:avLst/>
            <a:gdLst>
              <a:gd name="connsiteX0" fmla="*/ 0 w 730250"/>
              <a:gd name="connsiteY0" fmla="*/ 0 h 730250"/>
              <a:gd name="connsiteX1" fmla="*/ 730250 w 730250"/>
              <a:gd name="connsiteY1" fmla="*/ 0 h 730250"/>
              <a:gd name="connsiteX2" fmla="*/ 730250 w 730250"/>
              <a:gd name="connsiteY2" fmla="*/ 730250 h 730250"/>
              <a:gd name="connsiteX0-1" fmla="*/ 0 w 730250"/>
              <a:gd name="connsiteY0-2" fmla="*/ 0 h 714375"/>
              <a:gd name="connsiteX1-3" fmla="*/ 730250 w 730250"/>
              <a:gd name="connsiteY1-4" fmla="*/ 0 h 714375"/>
              <a:gd name="connsiteX2-5" fmla="*/ 730250 w 730250"/>
              <a:gd name="connsiteY2-6" fmla="*/ 714375 h 7143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730250" h="714375">
                <a:moveTo>
                  <a:pt x="0" y="0"/>
                </a:moveTo>
                <a:lnTo>
                  <a:pt x="730250" y="0"/>
                </a:lnTo>
                <a:lnTo>
                  <a:pt x="730250" y="714375"/>
                </a:lnTo>
              </a:path>
            </a:pathLst>
          </a:cu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58" name="任意多边形: 形状 49"/>
          <p:cNvSpPr/>
          <p:nvPr/>
        </p:nvSpPr>
        <p:spPr>
          <a:xfrm flipH="1">
            <a:off x="4741740" y="3055067"/>
            <a:ext cx="45717" cy="1144460"/>
          </a:xfrm>
          <a:custGeom>
            <a:avLst/>
            <a:gdLst>
              <a:gd name="connsiteX0" fmla="*/ 0 w 0"/>
              <a:gd name="connsiteY0" fmla="*/ 0 h 1187450"/>
              <a:gd name="connsiteX1" fmla="*/ 0 w 0"/>
              <a:gd name="connsiteY1" fmla="*/ 1187450 h 118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187450">
                <a:moveTo>
                  <a:pt x="0" y="0"/>
                </a:moveTo>
                <a:lnTo>
                  <a:pt x="0" y="1187450"/>
                </a:lnTo>
              </a:path>
            </a:pathLst>
          </a:cu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59" name="任意多边形: 形状 50"/>
          <p:cNvSpPr/>
          <p:nvPr/>
        </p:nvSpPr>
        <p:spPr>
          <a:xfrm>
            <a:off x="5211052" y="3045507"/>
            <a:ext cx="0" cy="1581064"/>
          </a:xfrm>
          <a:custGeom>
            <a:avLst/>
            <a:gdLst>
              <a:gd name="connsiteX0" fmla="*/ 0 w 0"/>
              <a:gd name="connsiteY0" fmla="*/ 0 h 1581150"/>
              <a:gd name="connsiteX1" fmla="*/ 0 w 0"/>
              <a:gd name="connsiteY1" fmla="*/ 1581150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581150">
                <a:moveTo>
                  <a:pt x="0" y="0"/>
                </a:moveTo>
                <a:lnTo>
                  <a:pt x="0" y="1581150"/>
                </a:lnTo>
              </a:path>
            </a:pathLst>
          </a:custGeom>
          <a:noFill/>
          <a:ln w="19050" cap="sq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60" name="直接连接符 259"/>
          <p:cNvCxnSpPr/>
          <p:nvPr/>
        </p:nvCxnSpPr>
        <p:spPr>
          <a:xfrm flipH="1">
            <a:off x="10208597" y="1841252"/>
            <a:ext cx="202696" cy="0"/>
          </a:xfrm>
          <a:prstGeom prst="line">
            <a:avLst/>
          </a:prstGeom>
          <a:noFill/>
          <a:ln w="31750" cap="sq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1" name="直接连接符 260"/>
          <p:cNvCxnSpPr/>
          <p:nvPr/>
        </p:nvCxnSpPr>
        <p:spPr>
          <a:xfrm flipH="1">
            <a:off x="9826884" y="1896016"/>
            <a:ext cx="125458" cy="0"/>
          </a:xfrm>
          <a:prstGeom prst="line">
            <a:avLst/>
          </a:prstGeom>
          <a:noFill/>
          <a:ln w="31750" cap="sq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2" name="直接连接符 261"/>
          <p:cNvCxnSpPr/>
          <p:nvPr/>
        </p:nvCxnSpPr>
        <p:spPr>
          <a:xfrm flipV="1">
            <a:off x="1598410" y="3880989"/>
            <a:ext cx="4015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接连接符 262"/>
          <p:cNvCxnSpPr/>
          <p:nvPr/>
        </p:nvCxnSpPr>
        <p:spPr>
          <a:xfrm>
            <a:off x="2194242" y="3993062"/>
            <a:ext cx="30986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接连接符 263"/>
          <p:cNvCxnSpPr/>
          <p:nvPr/>
        </p:nvCxnSpPr>
        <p:spPr>
          <a:xfrm>
            <a:off x="2198811" y="3984301"/>
            <a:ext cx="30529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矩形 264"/>
          <p:cNvSpPr/>
          <p:nvPr/>
        </p:nvSpPr>
        <p:spPr>
          <a:xfrm>
            <a:off x="2036637" y="4080277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" name="矩形 265"/>
          <p:cNvSpPr/>
          <p:nvPr/>
        </p:nvSpPr>
        <p:spPr>
          <a:xfrm>
            <a:off x="2695849" y="3514980"/>
            <a:ext cx="46358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7" name="矩形 266"/>
          <p:cNvSpPr/>
          <p:nvPr/>
        </p:nvSpPr>
        <p:spPr>
          <a:xfrm>
            <a:off x="2963280" y="3714596"/>
            <a:ext cx="4347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8" name="矩形 267"/>
          <p:cNvSpPr/>
          <p:nvPr/>
        </p:nvSpPr>
        <p:spPr>
          <a:xfrm>
            <a:off x="2495570" y="3797142"/>
            <a:ext cx="31451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9" name="矩形 268"/>
          <p:cNvSpPr/>
          <p:nvPr/>
        </p:nvSpPr>
        <p:spPr>
          <a:xfrm>
            <a:off x="2508569" y="4104873"/>
            <a:ext cx="8883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Memory</a:t>
            </a:r>
            <a:endParaRPr lang="zh-CN" altLang="en-US" sz="1325" b="1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70" name="矩形 269"/>
          <p:cNvSpPr/>
          <p:nvPr/>
        </p:nvSpPr>
        <p:spPr>
          <a:xfrm>
            <a:off x="2478930" y="4438410"/>
            <a:ext cx="48442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1" name="矩形 270"/>
          <p:cNvSpPr/>
          <p:nvPr/>
        </p:nvSpPr>
        <p:spPr>
          <a:xfrm>
            <a:off x="3915176" y="3622900"/>
            <a:ext cx="51328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Instr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2" name="矩形 271"/>
          <p:cNvSpPr/>
          <p:nvPr/>
        </p:nvSpPr>
        <p:spPr>
          <a:xfrm>
            <a:off x="3916200" y="4658833"/>
            <a:ext cx="524503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3" name="矩形 272"/>
          <p:cNvSpPr/>
          <p:nvPr/>
        </p:nvSpPr>
        <p:spPr>
          <a:xfrm>
            <a:off x="4339344" y="5551691"/>
            <a:ext cx="43473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4" name="矩形 273"/>
          <p:cNvSpPr/>
          <p:nvPr/>
        </p:nvSpPr>
        <p:spPr>
          <a:xfrm>
            <a:off x="4291113" y="4316808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5" name="矩形 274"/>
          <p:cNvSpPr/>
          <p:nvPr/>
        </p:nvSpPr>
        <p:spPr>
          <a:xfrm>
            <a:off x="4337023" y="3766078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6" name="矩形 275"/>
          <p:cNvSpPr/>
          <p:nvPr/>
        </p:nvSpPr>
        <p:spPr>
          <a:xfrm>
            <a:off x="4338062" y="3548208"/>
            <a:ext cx="50526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7" name="直接连接符 276"/>
          <p:cNvCxnSpPr/>
          <p:nvPr/>
        </p:nvCxnSpPr>
        <p:spPr>
          <a:xfrm>
            <a:off x="4381062" y="3766227"/>
            <a:ext cx="1038803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直接连接符 277"/>
          <p:cNvCxnSpPr/>
          <p:nvPr/>
        </p:nvCxnSpPr>
        <p:spPr>
          <a:xfrm>
            <a:off x="4395396" y="3976872"/>
            <a:ext cx="16218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9" name="直接连接符 278"/>
          <p:cNvCxnSpPr>
            <a:endCxn id="314" idx="1"/>
          </p:cNvCxnSpPr>
          <p:nvPr/>
        </p:nvCxnSpPr>
        <p:spPr>
          <a:xfrm>
            <a:off x="3349861" y="3862659"/>
            <a:ext cx="4015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直接连接符 279"/>
          <p:cNvCxnSpPr/>
          <p:nvPr/>
        </p:nvCxnSpPr>
        <p:spPr>
          <a:xfrm>
            <a:off x="4384512" y="2826653"/>
            <a:ext cx="3238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直接连接符 280"/>
          <p:cNvCxnSpPr/>
          <p:nvPr/>
        </p:nvCxnSpPr>
        <p:spPr>
          <a:xfrm>
            <a:off x="3936701" y="3879477"/>
            <a:ext cx="42169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2" name="直接连接符 281"/>
          <p:cNvCxnSpPr/>
          <p:nvPr/>
        </p:nvCxnSpPr>
        <p:spPr>
          <a:xfrm>
            <a:off x="3954536" y="4909966"/>
            <a:ext cx="1166818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83" name="矩形 282"/>
          <p:cNvSpPr/>
          <p:nvPr/>
        </p:nvSpPr>
        <p:spPr>
          <a:xfrm>
            <a:off x="7094200" y="3516241"/>
            <a:ext cx="319318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84" name="矩形 283"/>
          <p:cNvSpPr/>
          <p:nvPr/>
        </p:nvSpPr>
        <p:spPr>
          <a:xfrm>
            <a:off x="6627037" y="5485109"/>
            <a:ext cx="851515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5" name="直接连接符 284"/>
          <p:cNvCxnSpPr/>
          <p:nvPr/>
        </p:nvCxnSpPr>
        <p:spPr>
          <a:xfrm>
            <a:off x="7160128" y="3773358"/>
            <a:ext cx="768407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直接连接符 285"/>
          <p:cNvCxnSpPr/>
          <p:nvPr/>
        </p:nvCxnSpPr>
        <p:spPr>
          <a:xfrm>
            <a:off x="8027491" y="4187685"/>
            <a:ext cx="21731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7" name="矩形 286"/>
          <p:cNvSpPr/>
          <p:nvPr/>
        </p:nvSpPr>
        <p:spPr>
          <a:xfrm>
            <a:off x="7762630" y="4027844"/>
            <a:ext cx="274434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8" name="直接连接符 287"/>
          <p:cNvCxnSpPr/>
          <p:nvPr/>
        </p:nvCxnSpPr>
        <p:spPr>
          <a:xfrm>
            <a:off x="8700078" y="4279754"/>
            <a:ext cx="436538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9" name="矩形 288"/>
          <p:cNvSpPr/>
          <p:nvPr/>
        </p:nvSpPr>
        <p:spPr>
          <a:xfrm>
            <a:off x="7807859" y="5023426"/>
            <a:ext cx="4764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&lt;&lt;2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0" name="任意多边形: 形状 192"/>
          <p:cNvSpPr/>
          <p:nvPr/>
        </p:nvSpPr>
        <p:spPr>
          <a:xfrm flipV="1">
            <a:off x="8126467" y="3592589"/>
            <a:ext cx="969470" cy="47828"/>
          </a:xfrm>
          <a:custGeom>
            <a:avLst/>
            <a:gdLst>
              <a:gd name="connsiteX0" fmla="*/ 0 w 901700"/>
              <a:gd name="connsiteY0" fmla="*/ 0 h 107950"/>
              <a:gd name="connsiteX1" fmla="*/ 831850 w 901700"/>
              <a:gd name="connsiteY1" fmla="*/ 0 h 107950"/>
              <a:gd name="connsiteX2" fmla="*/ 831850 w 901700"/>
              <a:gd name="connsiteY2" fmla="*/ 107950 h 107950"/>
              <a:gd name="connsiteX3" fmla="*/ 901700 w 901700"/>
              <a:gd name="connsiteY3" fmla="*/ 107950 h 107950"/>
              <a:gd name="connsiteX0-1" fmla="*/ 0 w 914400"/>
              <a:gd name="connsiteY0-2" fmla="*/ 0 h 107950"/>
              <a:gd name="connsiteX1-3" fmla="*/ 831850 w 914400"/>
              <a:gd name="connsiteY1-4" fmla="*/ 0 h 107950"/>
              <a:gd name="connsiteX2-5" fmla="*/ 831850 w 914400"/>
              <a:gd name="connsiteY2-6" fmla="*/ 107950 h 107950"/>
              <a:gd name="connsiteX3-7" fmla="*/ 914400 w 914400"/>
              <a:gd name="connsiteY3-8" fmla="*/ 104775 h 107950"/>
              <a:gd name="connsiteX0-9" fmla="*/ 0 w 839397"/>
              <a:gd name="connsiteY0-10" fmla="*/ 0 h 107950"/>
              <a:gd name="connsiteX1-11" fmla="*/ 831850 w 839397"/>
              <a:gd name="connsiteY1-12" fmla="*/ 0 h 107950"/>
              <a:gd name="connsiteX2-13" fmla="*/ 831850 w 839397"/>
              <a:gd name="connsiteY2-14" fmla="*/ 107950 h 107950"/>
              <a:gd name="connsiteX3-15" fmla="*/ 838200 w 839397"/>
              <a:gd name="connsiteY3-16" fmla="*/ 97155 h 107950"/>
              <a:gd name="connsiteX0-17" fmla="*/ 0 w 839397"/>
              <a:gd name="connsiteY0-18" fmla="*/ 0 h 107950"/>
              <a:gd name="connsiteX1-19" fmla="*/ 831850 w 839397"/>
              <a:gd name="connsiteY1-20" fmla="*/ 0 h 107950"/>
              <a:gd name="connsiteX2-21" fmla="*/ 831850 w 839397"/>
              <a:gd name="connsiteY2-22" fmla="*/ 107950 h 107950"/>
              <a:gd name="connsiteX3-23" fmla="*/ 838200 w 839397"/>
              <a:gd name="connsiteY3-24" fmla="*/ 20955 h 107950"/>
              <a:gd name="connsiteX0-25" fmla="*/ 0 w 831850"/>
              <a:gd name="connsiteY0-26" fmla="*/ 0 h 107950"/>
              <a:gd name="connsiteX1-27" fmla="*/ 831850 w 831850"/>
              <a:gd name="connsiteY1-28" fmla="*/ 0 h 107950"/>
              <a:gd name="connsiteX2-29" fmla="*/ 831850 w 831850"/>
              <a:gd name="connsiteY2-30" fmla="*/ 107950 h 107950"/>
              <a:gd name="connsiteX0-31" fmla="*/ 0 w 831850"/>
              <a:gd name="connsiteY0-32" fmla="*/ 0 h 69850"/>
              <a:gd name="connsiteX1-33" fmla="*/ 831850 w 831850"/>
              <a:gd name="connsiteY1-34" fmla="*/ 0 h 69850"/>
              <a:gd name="connsiteX2-35" fmla="*/ 831850 w 831850"/>
              <a:gd name="connsiteY2-36" fmla="*/ 69850 h 69850"/>
              <a:gd name="connsiteX0-37" fmla="*/ 0 w 831850"/>
              <a:gd name="connsiteY0-38" fmla="*/ 0 h 0"/>
              <a:gd name="connsiteX1-39" fmla="*/ 831850 w 831850"/>
              <a:gd name="connsiteY1-40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831850">
                <a:moveTo>
                  <a:pt x="0" y="0"/>
                </a:moveTo>
                <a:lnTo>
                  <a:pt x="831850" y="0"/>
                </a:lnTo>
              </a:path>
            </a:pathLst>
          </a:cu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91" name="矩形 290"/>
          <p:cNvSpPr/>
          <p:nvPr/>
        </p:nvSpPr>
        <p:spPr>
          <a:xfrm>
            <a:off x="8613736" y="3374914"/>
            <a:ext cx="553357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2" name="矩形 291"/>
          <p:cNvSpPr/>
          <p:nvPr/>
        </p:nvSpPr>
        <p:spPr>
          <a:xfrm>
            <a:off x="9278179" y="3467601"/>
            <a:ext cx="6030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3" name="矩形 292"/>
          <p:cNvSpPr/>
          <p:nvPr/>
        </p:nvSpPr>
        <p:spPr>
          <a:xfrm>
            <a:off x="9522317" y="4015496"/>
            <a:ext cx="809837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altLang="zh-C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4" name="直接连接符 293"/>
          <p:cNvCxnSpPr/>
          <p:nvPr/>
        </p:nvCxnSpPr>
        <p:spPr>
          <a:xfrm>
            <a:off x="10518848" y="4015870"/>
            <a:ext cx="649270" cy="0"/>
          </a:xfrm>
          <a:prstGeom prst="line">
            <a:avLst/>
          </a:prstGeom>
          <a:ln w="76200" cap="sq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5" name="矩形 294"/>
          <p:cNvSpPr/>
          <p:nvPr/>
        </p:nvSpPr>
        <p:spPr>
          <a:xfrm>
            <a:off x="10300836" y="3812381"/>
            <a:ext cx="205903" cy="409719"/>
          </a:xfrm>
          <a:prstGeom prst="rect">
            <a:avLst/>
          </a:prstGeom>
          <a:solidFill>
            <a:srgbClr val="FF66FF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tx1"/>
                </a:solidFill>
                <a:latin typeface="Arial Black" panose="020B0A04020102020204" pitchFamily="34" charset="0"/>
              </a:rPr>
              <a:t>C</a:t>
            </a:r>
            <a:endParaRPr lang="zh-CN" altLang="en-US" sz="11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296" name="直接连接符 295"/>
          <p:cNvCxnSpPr/>
          <p:nvPr/>
        </p:nvCxnSpPr>
        <p:spPr>
          <a:xfrm>
            <a:off x="4558935" y="4316105"/>
            <a:ext cx="139609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7" name="直接连接符 296"/>
          <p:cNvCxnSpPr/>
          <p:nvPr/>
        </p:nvCxnSpPr>
        <p:spPr>
          <a:xfrm>
            <a:off x="4381061" y="4527732"/>
            <a:ext cx="32383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8" name="直接连接符 297"/>
          <p:cNvCxnSpPr/>
          <p:nvPr/>
        </p:nvCxnSpPr>
        <p:spPr>
          <a:xfrm>
            <a:off x="4910188" y="4397451"/>
            <a:ext cx="54498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99" name="组合 298"/>
          <p:cNvGrpSpPr/>
          <p:nvPr/>
        </p:nvGrpSpPr>
        <p:grpSpPr>
          <a:xfrm>
            <a:off x="4660931" y="1480353"/>
            <a:ext cx="653529" cy="1568364"/>
            <a:chOff x="4823977" y="1700209"/>
            <a:chExt cx="689269" cy="1654134"/>
          </a:xfrm>
        </p:grpSpPr>
        <p:sp>
          <p:nvSpPr>
            <p:cNvPr id="300" name="矩形: 圆角 25"/>
            <p:cNvSpPr/>
            <p:nvPr/>
          </p:nvSpPr>
          <p:spPr>
            <a:xfrm>
              <a:off x="4870344" y="1700209"/>
              <a:ext cx="642902" cy="1654134"/>
            </a:xfrm>
            <a:prstGeom prst="roundRect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01" name="矩形 300"/>
            <p:cNvSpPr/>
            <p:nvPr/>
          </p:nvSpPr>
          <p:spPr>
            <a:xfrm>
              <a:off x="4957797" y="1975984"/>
              <a:ext cx="440994" cy="832823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 制 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02" name="矩形 301"/>
            <p:cNvSpPr/>
            <p:nvPr/>
          </p:nvSpPr>
          <p:spPr>
            <a:xfrm>
              <a:off x="4823977" y="2948213"/>
              <a:ext cx="573475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3" name="矩形 302"/>
            <p:cNvSpPr/>
            <p:nvPr/>
          </p:nvSpPr>
          <p:spPr>
            <a:xfrm>
              <a:off x="4823977" y="2738737"/>
              <a:ext cx="426387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04" name="Group 1"/>
          <p:cNvGrpSpPr/>
          <p:nvPr/>
        </p:nvGrpSpPr>
        <p:grpSpPr>
          <a:xfrm>
            <a:off x="10383182" y="1687584"/>
            <a:ext cx="259246" cy="192503"/>
            <a:chOff x="3990332" y="3048832"/>
            <a:chExt cx="1009448" cy="723602"/>
          </a:xfrm>
        </p:grpSpPr>
        <p:sp>
          <p:nvSpPr>
            <p:cNvPr id="305" name="Stored Data 71"/>
            <p:cNvSpPr/>
            <p:nvPr/>
          </p:nvSpPr>
          <p:spPr>
            <a:xfrm rot="10800000">
              <a:off x="3997590" y="3048854"/>
              <a:ext cx="1002190" cy="72358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5183 w 10000"/>
                <a:gd name="connsiteY0-366" fmla="*/ 44 h 10000"/>
                <a:gd name="connsiteX1-367" fmla="*/ 10000 w 10000"/>
                <a:gd name="connsiteY1-368" fmla="*/ 0 h 10000"/>
                <a:gd name="connsiteX2-369" fmla="*/ 8935 w 10000"/>
                <a:gd name="connsiteY2-370" fmla="*/ 4956 h 10000"/>
                <a:gd name="connsiteX3-371" fmla="*/ 9999 w 10000"/>
                <a:gd name="connsiteY3-372" fmla="*/ 10000 h 10000"/>
                <a:gd name="connsiteX4-373" fmla="*/ 5183 w 10000"/>
                <a:gd name="connsiteY4-374" fmla="*/ 9912 h 10000"/>
                <a:gd name="connsiteX5-375" fmla="*/ 0 w 10000"/>
                <a:gd name="connsiteY5-376" fmla="*/ 5043 h 10000"/>
                <a:gd name="connsiteX6-377" fmla="*/ 5183 w 10000"/>
                <a:gd name="connsiteY6-378" fmla="*/ 44 h 10000"/>
                <a:gd name="connsiteX0-379" fmla="*/ 5183 w 10000"/>
                <a:gd name="connsiteY0-380" fmla="*/ 44 h 10000"/>
                <a:gd name="connsiteX1-381" fmla="*/ 10000 w 10000"/>
                <a:gd name="connsiteY1-382" fmla="*/ 0 h 10000"/>
                <a:gd name="connsiteX2-383" fmla="*/ 8935 w 10000"/>
                <a:gd name="connsiteY2-384" fmla="*/ 4956 h 10000"/>
                <a:gd name="connsiteX3-385" fmla="*/ 9999 w 10000"/>
                <a:gd name="connsiteY3-386" fmla="*/ 10000 h 10000"/>
                <a:gd name="connsiteX4-387" fmla="*/ 5183 w 10000"/>
                <a:gd name="connsiteY4-388" fmla="*/ 9912 h 10000"/>
                <a:gd name="connsiteX5-389" fmla="*/ 0 w 10000"/>
                <a:gd name="connsiteY5-390" fmla="*/ 5043 h 10000"/>
                <a:gd name="connsiteX6-391" fmla="*/ 5183 w 10000"/>
                <a:gd name="connsiteY6-392" fmla="*/ 44 h 10000"/>
                <a:gd name="connsiteX0-393" fmla="*/ 8935 w 10000"/>
                <a:gd name="connsiteY0-394" fmla="*/ 4956 h 10000"/>
                <a:gd name="connsiteX1-395" fmla="*/ 9999 w 10000"/>
                <a:gd name="connsiteY1-396" fmla="*/ 10000 h 10000"/>
                <a:gd name="connsiteX2-397" fmla="*/ 5183 w 10000"/>
                <a:gd name="connsiteY2-398" fmla="*/ 9912 h 10000"/>
                <a:gd name="connsiteX3-399" fmla="*/ 0 w 10000"/>
                <a:gd name="connsiteY3-400" fmla="*/ 5043 h 10000"/>
                <a:gd name="connsiteX4-401" fmla="*/ 5183 w 10000"/>
                <a:gd name="connsiteY4-402" fmla="*/ 44 h 10000"/>
                <a:gd name="connsiteX5-403" fmla="*/ 10000 w 10000"/>
                <a:gd name="connsiteY5-404" fmla="*/ 0 h 10000"/>
                <a:gd name="connsiteX6-405" fmla="*/ 9841 w 10000"/>
                <a:gd name="connsiteY6-406" fmla="*/ 6220 h 10000"/>
                <a:gd name="connsiteX0-407" fmla="*/ 8935 w 10000"/>
                <a:gd name="connsiteY0-408" fmla="*/ 4956 h 10000"/>
                <a:gd name="connsiteX1-409" fmla="*/ 9999 w 10000"/>
                <a:gd name="connsiteY1-410" fmla="*/ 10000 h 10000"/>
                <a:gd name="connsiteX2-411" fmla="*/ 5183 w 10000"/>
                <a:gd name="connsiteY2-412" fmla="*/ 9912 h 10000"/>
                <a:gd name="connsiteX3-413" fmla="*/ 0 w 10000"/>
                <a:gd name="connsiteY3-414" fmla="*/ 5043 h 10000"/>
                <a:gd name="connsiteX4-415" fmla="*/ 5183 w 10000"/>
                <a:gd name="connsiteY4-416" fmla="*/ 44 h 10000"/>
                <a:gd name="connsiteX5-417" fmla="*/ 10000 w 10000"/>
                <a:gd name="connsiteY5-418" fmla="*/ 0 h 10000"/>
                <a:gd name="connsiteX0-419" fmla="*/ 9999 w 10000"/>
                <a:gd name="connsiteY0-420" fmla="*/ 10000 h 10000"/>
                <a:gd name="connsiteX1-421" fmla="*/ 5183 w 10000"/>
                <a:gd name="connsiteY1-422" fmla="*/ 9912 h 10000"/>
                <a:gd name="connsiteX2-423" fmla="*/ 0 w 10000"/>
                <a:gd name="connsiteY2-424" fmla="*/ 5043 h 10000"/>
                <a:gd name="connsiteX3-425" fmla="*/ 5183 w 10000"/>
                <a:gd name="connsiteY3-426" fmla="*/ 44 h 10000"/>
                <a:gd name="connsiteX4-427" fmla="*/ 10000 w 10000"/>
                <a:gd name="connsiteY4-428" fmla="*/ 0 h 10000"/>
                <a:gd name="connsiteX0-429" fmla="*/ 8536 w 8537"/>
                <a:gd name="connsiteY0-430" fmla="*/ 10000 h 10000"/>
                <a:gd name="connsiteX1-431" fmla="*/ 3720 w 8537"/>
                <a:gd name="connsiteY1-432" fmla="*/ 9912 h 10000"/>
                <a:gd name="connsiteX2-433" fmla="*/ 0 w 8537"/>
                <a:gd name="connsiteY2-434" fmla="*/ 4793 h 10000"/>
                <a:gd name="connsiteX3-435" fmla="*/ 3720 w 8537"/>
                <a:gd name="connsiteY3-436" fmla="*/ 44 h 10000"/>
                <a:gd name="connsiteX4-437" fmla="*/ 8537 w 8537"/>
                <a:gd name="connsiteY4-438" fmla="*/ 0 h 10000"/>
                <a:gd name="connsiteX0-439" fmla="*/ 10342 w 10343"/>
                <a:gd name="connsiteY0-440" fmla="*/ 10000 h 10000"/>
                <a:gd name="connsiteX1-441" fmla="*/ 4701 w 10343"/>
                <a:gd name="connsiteY1-442" fmla="*/ 9912 h 10000"/>
                <a:gd name="connsiteX2-443" fmla="*/ 0 w 10343"/>
                <a:gd name="connsiteY2-444" fmla="*/ 4543 h 10000"/>
                <a:gd name="connsiteX3-445" fmla="*/ 4701 w 10343"/>
                <a:gd name="connsiteY3-446" fmla="*/ 44 h 10000"/>
                <a:gd name="connsiteX4-447" fmla="*/ 10343 w 10343"/>
                <a:gd name="connsiteY4-448" fmla="*/ 0 h 10000"/>
                <a:gd name="connsiteX0-449" fmla="*/ 9771 w 9772"/>
                <a:gd name="connsiteY0-450" fmla="*/ 10000 h 10000"/>
                <a:gd name="connsiteX1-451" fmla="*/ 4130 w 9772"/>
                <a:gd name="connsiteY1-452" fmla="*/ 9912 h 10000"/>
                <a:gd name="connsiteX2-453" fmla="*/ 0 w 9772"/>
                <a:gd name="connsiteY2-454" fmla="*/ 4917 h 10000"/>
                <a:gd name="connsiteX3-455" fmla="*/ 4130 w 9772"/>
                <a:gd name="connsiteY3-456" fmla="*/ 44 h 10000"/>
                <a:gd name="connsiteX4-457" fmla="*/ 9772 w 9772"/>
                <a:gd name="connsiteY4-458" fmla="*/ 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72" h="10000">
                  <a:moveTo>
                    <a:pt x="9771" y="10000"/>
                  </a:moveTo>
                  <a:lnTo>
                    <a:pt x="4130" y="9912"/>
                  </a:lnTo>
                  <a:cubicBezTo>
                    <a:pt x="1643" y="9824"/>
                    <a:pt x="0" y="6562"/>
                    <a:pt x="0" y="4917"/>
                  </a:cubicBezTo>
                  <a:cubicBezTo>
                    <a:pt x="0" y="3272"/>
                    <a:pt x="1531" y="220"/>
                    <a:pt x="4130" y="44"/>
                  </a:cubicBezTo>
                  <a:lnTo>
                    <a:pt x="9772" y="0"/>
                  </a:lnTo>
                </a:path>
              </a:pathLst>
            </a:cu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  <p:sp>
          <p:nvSpPr>
            <p:cNvPr id="306" name="Stored Data 71"/>
            <p:cNvSpPr/>
            <p:nvPr/>
          </p:nvSpPr>
          <p:spPr>
            <a:xfrm rot="10800000">
              <a:off x="3990332" y="3048832"/>
              <a:ext cx="167778" cy="723601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-1" fmla="*/ 4932 w 13265"/>
                <a:gd name="connsiteY0-2" fmla="*/ 0 h 10000"/>
                <a:gd name="connsiteX1-3" fmla="*/ 13265 w 13265"/>
                <a:gd name="connsiteY1-4" fmla="*/ 0 h 10000"/>
                <a:gd name="connsiteX2-5" fmla="*/ 11598 w 13265"/>
                <a:gd name="connsiteY2-6" fmla="*/ 5000 h 10000"/>
                <a:gd name="connsiteX3-7" fmla="*/ 13265 w 13265"/>
                <a:gd name="connsiteY3-8" fmla="*/ 10000 h 10000"/>
                <a:gd name="connsiteX4-9" fmla="*/ 4932 w 13265"/>
                <a:gd name="connsiteY4-10" fmla="*/ 10000 h 10000"/>
                <a:gd name="connsiteX5-11" fmla="*/ 0 w 13265"/>
                <a:gd name="connsiteY5-12" fmla="*/ 5084 h 10000"/>
                <a:gd name="connsiteX6-13" fmla="*/ 4932 w 13265"/>
                <a:gd name="connsiteY6-14" fmla="*/ 0 h 10000"/>
                <a:gd name="connsiteX0-15" fmla="*/ 5226 w 13559"/>
                <a:gd name="connsiteY0-16" fmla="*/ 0 h 10000"/>
                <a:gd name="connsiteX1-17" fmla="*/ 13559 w 13559"/>
                <a:gd name="connsiteY1-18" fmla="*/ 0 h 10000"/>
                <a:gd name="connsiteX2-19" fmla="*/ 11892 w 13559"/>
                <a:gd name="connsiteY2-20" fmla="*/ 5000 h 10000"/>
                <a:gd name="connsiteX3-21" fmla="*/ 13559 w 13559"/>
                <a:gd name="connsiteY3-22" fmla="*/ 10000 h 10000"/>
                <a:gd name="connsiteX4-23" fmla="*/ 5226 w 13559"/>
                <a:gd name="connsiteY4-24" fmla="*/ 10000 h 10000"/>
                <a:gd name="connsiteX5-25" fmla="*/ 294 w 13559"/>
                <a:gd name="connsiteY5-26" fmla="*/ 5084 h 10000"/>
                <a:gd name="connsiteX6-27" fmla="*/ 5226 w 13559"/>
                <a:gd name="connsiteY6-28" fmla="*/ 0 h 10000"/>
                <a:gd name="connsiteX0-29" fmla="*/ 4933 w 13266"/>
                <a:gd name="connsiteY0-30" fmla="*/ 0 h 10000"/>
                <a:gd name="connsiteX1-31" fmla="*/ 13266 w 13266"/>
                <a:gd name="connsiteY1-32" fmla="*/ 0 h 10000"/>
                <a:gd name="connsiteX2-33" fmla="*/ 11599 w 13266"/>
                <a:gd name="connsiteY2-34" fmla="*/ 5000 h 10000"/>
                <a:gd name="connsiteX3-35" fmla="*/ 13266 w 13266"/>
                <a:gd name="connsiteY3-36" fmla="*/ 10000 h 10000"/>
                <a:gd name="connsiteX4-37" fmla="*/ 4933 w 13266"/>
                <a:gd name="connsiteY4-38" fmla="*/ 10000 h 10000"/>
                <a:gd name="connsiteX5-39" fmla="*/ 1 w 13266"/>
                <a:gd name="connsiteY5-40" fmla="*/ 5084 h 10000"/>
                <a:gd name="connsiteX6-41" fmla="*/ 4933 w 13266"/>
                <a:gd name="connsiteY6-42" fmla="*/ 0 h 10000"/>
                <a:gd name="connsiteX0-43" fmla="*/ 4933 w 13266"/>
                <a:gd name="connsiteY0-44" fmla="*/ 0 h 10000"/>
                <a:gd name="connsiteX1-45" fmla="*/ 13266 w 13266"/>
                <a:gd name="connsiteY1-46" fmla="*/ 0 h 10000"/>
                <a:gd name="connsiteX2-47" fmla="*/ 11599 w 13266"/>
                <a:gd name="connsiteY2-48" fmla="*/ 5000 h 10000"/>
                <a:gd name="connsiteX3-49" fmla="*/ 13266 w 13266"/>
                <a:gd name="connsiteY3-50" fmla="*/ 10000 h 10000"/>
                <a:gd name="connsiteX4-51" fmla="*/ 4933 w 13266"/>
                <a:gd name="connsiteY4-52" fmla="*/ 10000 h 10000"/>
                <a:gd name="connsiteX5-53" fmla="*/ 1 w 13266"/>
                <a:gd name="connsiteY5-54" fmla="*/ 5084 h 10000"/>
                <a:gd name="connsiteX6-55" fmla="*/ 4933 w 13266"/>
                <a:gd name="connsiteY6-56" fmla="*/ 0 h 10000"/>
                <a:gd name="connsiteX0-57" fmla="*/ 4966 w 13299"/>
                <a:gd name="connsiteY0-58" fmla="*/ 0 h 10000"/>
                <a:gd name="connsiteX1-59" fmla="*/ 13299 w 13299"/>
                <a:gd name="connsiteY1-60" fmla="*/ 0 h 10000"/>
                <a:gd name="connsiteX2-61" fmla="*/ 11632 w 13299"/>
                <a:gd name="connsiteY2-62" fmla="*/ 5000 h 10000"/>
                <a:gd name="connsiteX3-63" fmla="*/ 13299 w 13299"/>
                <a:gd name="connsiteY3-64" fmla="*/ 10000 h 10000"/>
                <a:gd name="connsiteX4-65" fmla="*/ 7782 w 13299"/>
                <a:gd name="connsiteY4-66" fmla="*/ 10000 h 10000"/>
                <a:gd name="connsiteX5-67" fmla="*/ 34 w 13299"/>
                <a:gd name="connsiteY5-68" fmla="*/ 5084 h 10000"/>
                <a:gd name="connsiteX6-69" fmla="*/ 4966 w 13299"/>
                <a:gd name="connsiteY6-70" fmla="*/ 0 h 10000"/>
                <a:gd name="connsiteX0-71" fmla="*/ 4947 w 13280"/>
                <a:gd name="connsiteY0-72" fmla="*/ 0 h 10000"/>
                <a:gd name="connsiteX1-73" fmla="*/ 13280 w 13280"/>
                <a:gd name="connsiteY1-74" fmla="*/ 0 h 10000"/>
                <a:gd name="connsiteX2-75" fmla="*/ 11613 w 13280"/>
                <a:gd name="connsiteY2-76" fmla="*/ 5000 h 10000"/>
                <a:gd name="connsiteX3-77" fmla="*/ 13280 w 13280"/>
                <a:gd name="connsiteY3-78" fmla="*/ 10000 h 10000"/>
                <a:gd name="connsiteX4-79" fmla="*/ 6702 w 13280"/>
                <a:gd name="connsiteY4-80" fmla="*/ 9832 h 10000"/>
                <a:gd name="connsiteX5-81" fmla="*/ 15 w 13280"/>
                <a:gd name="connsiteY5-82" fmla="*/ 5084 h 10000"/>
                <a:gd name="connsiteX6-83" fmla="*/ 4947 w 13280"/>
                <a:gd name="connsiteY6-84" fmla="*/ 0 h 10000"/>
                <a:gd name="connsiteX0-85" fmla="*/ 4933 w 13266"/>
                <a:gd name="connsiteY0-86" fmla="*/ 0 h 10000"/>
                <a:gd name="connsiteX1-87" fmla="*/ 13266 w 13266"/>
                <a:gd name="connsiteY1-88" fmla="*/ 0 h 10000"/>
                <a:gd name="connsiteX2-89" fmla="*/ 11599 w 13266"/>
                <a:gd name="connsiteY2-90" fmla="*/ 5000 h 10000"/>
                <a:gd name="connsiteX3-91" fmla="*/ 13266 w 13266"/>
                <a:gd name="connsiteY3-92" fmla="*/ 10000 h 10000"/>
                <a:gd name="connsiteX4-93" fmla="*/ 6688 w 13266"/>
                <a:gd name="connsiteY4-94" fmla="*/ 9832 h 10000"/>
                <a:gd name="connsiteX5-95" fmla="*/ 1 w 13266"/>
                <a:gd name="connsiteY5-96" fmla="*/ 5084 h 10000"/>
                <a:gd name="connsiteX6-97" fmla="*/ 4933 w 13266"/>
                <a:gd name="connsiteY6-98" fmla="*/ 0 h 10000"/>
                <a:gd name="connsiteX0-99" fmla="*/ 5711 w 13268"/>
                <a:gd name="connsiteY0-100" fmla="*/ 126 h 10000"/>
                <a:gd name="connsiteX1-101" fmla="*/ 13268 w 13268"/>
                <a:gd name="connsiteY1-102" fmla="*/ 0 h 10000"/>
                <a:gd name="connsiteX2-103" fmla="*/ 11601 w 13268"/>
                <a:gd name="connsiteY2-104" fmla="*/ 5000 h 10000"/>
                <a:gd name="connsiteX3-105" fmla="*/ 13268 w 13268"/>
                <a:gd name="connsiteY3-106" fmla="*/ 10000 h 10000"/>
                <a:gd name="connsiteX4-107" fmla="*/ 6690 w 13268"/>
                <a:gd name="connsiteY4-108" fmla="*/ 9832 h 10000"/>
                <a:gd name="connsiteX5-109" fmla="*/ 3 w 13268"/>
                <a:gd name="connsiteY5-110" fmla="*/ 5084 h 10000"/>
                <a:gd name="connsiteX6-111" fmla="*/ 5711 w 13268"/>
                <a:gd name="connsiteY6-112" fmla="*/ 126 h 10000"/>
                <a:gd name="connsiteX0-113" fmla="*/ 5709 w 13266"/>
                <a:gd name="connsiteY0-114" fmla="*/ 126 h 10000"/>
                <a:gd name="connsiteX1-115" fmla="*/ 13266 w 13266"/>
                <a:gd name="connsiteY1-116" fmla="*/ 0 h 10000"/>
                <a:gd name="connsiteX2-117" fmla="*/ 11599 w 13266"/>
                <a:gd name="connsiteY2-118" fmla="*/ 5000 h 10000"/>
                <a:gd name="connsiteX3-119" fmla="*/ 13266 w 13266"/>
                <a:gd name="connsiteY3-120" fmla="*/ 10000 h 10000"/>
                <a:gd name="connsiteX4-121" fmla="*/ 6688 w 13266"/>
                <a:gd name="connsiteY4-122" fmla="*/ 9832 h 10000"/>
                <a:gd name="connsiteX5-123" fmla="*/ 1 w 13266"/>
                <a:gd name="connsiteY5-124" fmla="*/ 5084 h 10000"/>
                <a:gd name="connsiteX6-125" fmla="*/ 5709 w 13266"/>
                <a:gd name="connsiteY6-126" fmla="*/ 126 h 10000"/>
                <a:gd name="connsiteX0-127" fmla="*/ 5709 w 13266"/>
                <a:gd name="connsiteY0-128" fmla="*/ 126 h 10000"/>
                <a:gd name="connsiteX1-129" fmla="*/ 13266 w 13266"/>
                <a:gd name="connsiteY1-130" fmla="*/ 0 h 10000"/>
                <a:gd name="connsiteX2-131" fmla="*/ 11599 w 13266"/>
                <a:gd name="connsiteY2-132" fmla="*/ 5000 h 10000"/>
                <a:gd name="connsiteX3-133" fmla="*/ 13266 w 13266"/>
                <a:gd name="connsiteY3-134" fmla="*/ 10000 h 10000"/>
                <a:gd name="connsiteX4-135" fmla="*/ 6688 w 13266"/>
                <a:gd name="connsiteY4-136" fmla="*/ 9832 h 10000"/>
                <a:gd name="connsiteX5-137" fmla="*/ 1 w 13266"/>
                <a:gd name="connsiteY5-138" fmla="*/ 5084 h 10000"/>
                <a:gd name="connsiteX6-139" fmla="*/ 5709 w 13266"/>
                <a:gd name="connsiteY6-140" fmla="*/ 126 h 10000"/>
                <a:gd name="connsiteX0-141" fmla="*/ 6688 w 13265"/>
                <a:gd name="connsiteY0-142" fmla="*/ 42 h 10000"/>
                <a:gd name="connsiteX1-143" fmla="*/ 13265 w 13265"/>
                <a:gd name="connsiteY1-144" fmla="*/ 0 h 10000"/>
                <a:gd name="connsiteX2-145" fmla="*/ 11598 w 13265"/>
                <a:gd name="connsiteY2-146" fmla="*/ 5000 h 10000"/>
                <a:gd name="connsiteX3-147" fmla="*/ 13265 w 13265"/>
                <a:gd name="connsiteY3-148" fmla="*/ 10000 h 10000"/>
                <a:gd name="connsiteX4-149" fmla="*/ 6687 w 13265"/>
                <a:gd name="connsiteY4-150" fmla="*/ 9832 h 10000"/>
                <a:gd name="connsiteX5-151" fmla="*/ 0 w 13265"/>
                <a:gd name="connsiteY5-152" fmla="*/ 5084 h 10000"/>
                <a:gd name="connsiteX6-153" fmla="*/ 6688 w 13265"/>
                <a:gd name="connsiteY6-154" fmla="*/ 42 h 10000"/>
                <a:gd name="connsiteX0-155" fmla="*/ 6688 w 13265"/>
                <a:gd name="connsiteY0-156" fmla="*/ 42 h 9832"/>
                <a:gd name="connsiteX1-157" fmla="*/ 13265 w 13265"/>
                <a:gd name="connsiteY1-158" fmla="*/ 0 h 9832"/>
                <a:gd name="connsiteX2-159" fmla="*/ 11598 w 13265"/>
                <a:gd name="connsiteY2-160" fmla="*/ 5000 h 9832"/>
                <a:gd name="connsiteX3-161" fmla="*/ 11387 w 13265"/>
                <a:gd name="connsiteY3-162" fmla="*/ 9790 h 9832"/>
                <a:gd name="connsiteX4-163" fmla="*/ 6687 w 13265"/>
                <a:gd name="connsiteY4-164" fmla="*/ 9832 h 9832"/>
                <a:gd name="connsiteX5-165" fmla="*/ 0 w 13265"/>
                <a:gd name="connsiteY5-166" fmla="*/ 5084 h 9832"/>
                <a:gd name="connsiteX6-167" fmla="*/ 6688 w 13265"/>
                <a:gd name="connsiteY6-168" fmla="*/ 42 h 9832"/>
                <a:gd name="connsiteX0-169" fmla="*/ 5042 w 10000"/>
                <a:gd name="connsiteY0-170" fmla="*/ 43 h 10000"/>
                <a:gd name="connsiteX1-171" fmla="*/ 10000 w 10000"/>
                <a:gd name="connsiteY1-172" fmla="*/ 0 h 10000"/>
                <a:gd name="connsiteX2-173" fmla="*/ 8743 w 10000"/>
                <a:gd name="connsiteY2-174" fmla="*/ 5085 h 10000"/>
                <a:gd name="connsiteX3-175" fmla="*/ 9692 w 10000"/>
                <a:gd name="connsiteY3-176" fmla="*/ 10000 h 10000"/>
                <a:gd name="connsiteX4-177" fmla="*/ 5041 w 10000"/>
                <a:gd name="connsiteY4-178" fmla="*/ 10000 h 10000"/>
                <a:gd name="connsiteX5-179" fmla="*/ 0 w 10000"/>
                <a:gd name="connsiteY5-180" fmla="*/ 5171 h 10000"/>
                <a:gd name="connsiteX6-181" fmla="*/ 5042 w 10000"/>
                <a:gd name="connsiteY6-182" fmla="*/ 43 h 10000"/>
                <a:gd name="connsiteX0-183" fmla="*/ 5042 w 10000"/>
                <a:gd name="connsiteY0-184" fmla="*/ 43 h 10000"/>
                <a:gd name="connsiteX1-185" fmla="*/ 10000 w 10000"/>
                <a:gd name="connsiteY1-186" fmla="*/ 0 h 10000"/>
                <a:gd name="connsiteX2-187" fmla="*/ 8743 w 10000"/>
                <a:gd name="connsiteY2-188" fmla="*/ 5085 h 10000"/>
                <a:gd name="connsiteX3-189" fmla="*/ 9784 w 10000"/>
                <a:gd name="connsiteY3-190" fmla="*/ 10000 h 10000"/>
                <a:gd name="connsiteX4-191" fmla="*/ 5041 w 10000"/>
                <a:gd name="connsiteY4-192" fmla="*/ 10000 h 10000"/>
                <a:gd name="connsiteX5-193" fmla="*/ 0 w 10000"/>
                <a:gd name="connsiteY5-194" fmla="*/ 5171 h 10000"/>
                <a:gd name="connsiteX6-195" fmla="*/ 5042 w 10000"/>
                <a:gd name="connsiteY6-196" fmla="*/ 43 h 10000"/>
                <a:gd name="connsiteX0-197" fmla="*/ 5042 w 9784"/>
                <a:gd name="connsiteY0-198" fmla="*/ 0 h 9957"/>
                <a:gd name="connsiteX1-199" fmla="*/ 9415 w 9784"/>
                <a:gd name="connsiteY1-200" fmla="*/ 171 h 9957"/>
                <a:gd name="connsiteX2-201" fmla="*/ 8743 w 9784"/>
                <a:gd name="connsiteY2-202" fmla="*/ 5042 h 9957"/>
                <a:gd name="connsiteX3-203" fmla="*/ 9784 w 9784"/>
                <a:gd name="connsiteY3-204" fmla="*/ 9957 h 9957"/>
                <a:gd name="connsiteX4-205" fmla="*/ 5041 w 9784"/>
                <a:gd name="connsiteY4-206" fmla="*/ 9957 h 9957"/>
                <a:gd name="connsiteX5-207" fmla="*/ 0 w 9784"/>
                <a:gd name="connsiteY5-208" fmla="*/ 5128 h 9957"/>
                <a:gd name="connsiteX6-209" fmla="*/ 5042 w 9784"/>
                <a:gd name="connsiteY6-210" fmla="*/ 0 h 9957"/>
                <a:gd name="connsiteX0-211" fmla="*/ 5153 w 10000"/>
                <a:gd name="connsiteY0-212" fmla="*/ 0 h 10000"/>
                <a:gd name="connsiteX1-213" fmla="*/ 9875 w 10000"/>
                <a:gd name="connsiteY1-214" fmla="*/ 172 h 10000"/>
                <a:gd name="connsiteX2-215" fmla="*/ 8936 w 10000"/>
                <a:gd name="connsiteY2-216" fmla="*/ 5064 h 10000"/>
                <a:gd name="connsiteX3-217" fmla="*/ 10000 w 10000"/>
                <a:gd name="connsiteY3-218" fmla="*/ 10000 h 10000"/>
                <a:gd name="connsiteX4-219" fmla="*/ 5152 w 10000"/>
                <a:gd name="connsiteY4-220" fmla="*/ 10000 h 10000"/>
                <a:gd name="connsiteX5-221" fmla="*/ 0 w 10000"/>
                <a:gd name="connsiteY5-222" fmla="*/ 5150 h 10000"/>
                <a:gd name="connsiteX6-223" fmla="*/ 5153 w 10000"/>
                <a:gd name="connsiteY6-224" fmla="*/ 0 h 10000"/>
                <a:gd name="connsiteX0-225" fmla="*/ 5153 w 10001"/>
                <a:gd name="connsiteY0-226" fmla="*/ 0 h 10000"/>
                <a:gd name="connsiteX1-227" fmla="*/ 10001 w 10001"/>
                <a:gd name="connsiteY1-228" fmla="*/ 215 h 10000"/>
                <a:gd name="connsiteX2-229" fmla="*/ 8936 w 10001"/>
                <a:gd name="connsiteY2-230" fmla="*/ 5064 h 10000"/>
                <a:gd name="connsiteX3-231" fmla="*/ 10000 w 10001"/>
                <a:gd name="connsiteY3-232" fmla="*/ 10000 h 10000"/>
                <a:gd name="connsiteX4-233" fmla="*/ 5152 w 10001"/>
                <a:gd name="connsiteY4-234" fmla="*/ 10000 h 10000"/>
                <a:gd name="connsiteX5-235" fmla="*/ 0 w 10001"/>
                <a:gd name="connsiteY5-236" fmla="*/ 5150 h 10000"/>
                <a:gd name="connsiteX6-237" fmla="*/ 5153 w 10001"/>
                <a:gd name="connsiteY6-238" fmla="*/ 0 h 10000"/>
                <a:gd name="connsiteX0-239" fmla="*/ 5184 w 10001"/>
                <a:gd name="connsiteY0-240" fmla="*/ 43 h 9785"/>
                <a:gd name="connsiteX1-241" fmla="*/ 10001 w 10001"/>
                <a:gd name="connsiteY1-242" fmla="*/ 0 h 9785"/>
                <a:gd name="connsiteX2-243" fmla="*/ 8936 w 10001"/>
                <a:gd name="connsiteY2-244" fmla="*/ 4849 h 9785"/>
                <a:gd name="connsiteX3-245" fmla="*/ 10000 w 10001"/>
                <a:gd name="connsiteY3-246" fmla="*/ 9785 h 9785"/>
                <a:gd name="connsiteX4-247" fmla="*/ 5152 w 10001"/>
                <a:gd name="connsiteY4-248" fmla="*/ 9785 h 9785"/>
                <a:gd name="connsiteX5-249" fmla="*/ 0 w 10001"/>
                <a:gd name="connsiteY5-250" fmla="*/ 4935 h 9785"/>
                <a:gd name="connsiteX6-251" fmla="*/ 5184 w 10001"/>
                <a:gd name="connsiteY6-252" fmla="*/ 43 h 9785"/>
                <a:gd name="connsiteX0-253" fmla="*/ 5183 w 10000"/>
                <a:gd name="connsiteY0-254" fmla="*/ 44 h 10000"/>
                <a:gd name="connsiteX1-255" fmla="*/ 10000 w 10000"/>
                <a:gd name="connsiteY1-256" fmla="*/ 0 h 10000"/>
                <a:gd name="connsiteX2-257" fmla="*/ 8935 w 10000"/>
                <a:gd name="connsiteY2-258" fmla="*/ 4956 h 10000"/>
                <a:gd name="connsiteX3-259" fmla="*/ 9999 w 10000"/>
                <a:gd name="connsiteY3-260" fmla="*/ 10000 h 10000"/>
                <a:gd name="connsiteX4-261" fmla="*/ 5151 w 10000"/>
                <a:gd name="connsiteY4-262" fmla="*/ 10000 h 10000"/>
                <a:gd name="connsiteX5-263" fmla="*/ 0 w 10000"/>
                <a:gd name="connsiteY5-264" fmla="*/ 5043 h 10000"/>
                <a:gd name="connsiteX6-265" fmla="*/ 5183 w 10000"/>
                <a:gd name="connsiteY6-266" fmla="*/ 44 h 10000"/>
                <a:gd name="connsiteX0-267" fmla="*/ 5183 w 10000"/>
                <a:gd name="connsiteY0-268" fmla="*/ 44 h 10000"/>
                <a:gd name="connsiteX1-269" fmla="*/ 10000 w 10000"/>
                <a:gd name="connsiteY1-270" fmla="*/ 0 h 10000"/>
                <a:gd name="connsiteX2-271" fmla="*/ 8935 w 10000"/>
                <a:gd name="connsiteY2-272" fmla="*/ 4956 h 10000"/>
                <a:gd name="connsiteX3-273" fmla="*/ 9999 w 10000"/>
                <a:gd name="connsiteY3-274" fmla="*/ 10000 h 10000"/>
                <a:gd name="connsiteX4-275" fmla="*/ 5151 w 10000"/>
                <a:gd name="connsiteY4-276" fmla="*/ 10000 h 10000"/>
                <a:gd name="connsiteX5-277" fmla="*/ 0 w 10000"/>
                <a:gd name="connsiteY5-278" fmla="*/ 5043 h 10000"/>
                <a:gd name="connsiteX6-279" fmla="*/ 5183 w 10000"/>
                <a:gd name="connsiteY6-280" fmla="*/ 44 h 10000"/>
                <a:gd name="connsiteX0-281" fmla="*/ 5183 w 10000"/>
                <a:gd name="connsiteY0-282" fmla="*/ 44 h 10000"/>
                <a:gd name="connsiteX1-283" fmla="*/ 10000 w 10000"/>
                <a:gd name="connsiteY1-284" fmla="*/ 0 h 10000"/>
                <a:gd name="connsiteX2-285" fmla="*/ 8935 w 10000"/>
                <a:gd name="connsiteY2-286" fmla="*/ 4956 h 10000"/>
                <a:gd name="connsiteX3-287" fmla="*/ 9999 w 10000"/>
                <a:gd name="connsiteY3-288" fmla="*/ 10000 h 10000"/>
                <a:gd name="connsiteX4-289" fmla="*/ 5151 w 10000"/>
                <a:gd name="connsiteY4-290" fmla="*/ 10000 h 10000"/>
                <a:gd name="connsiteX5-291" fmla="*/ 0 w 10000"/>
                <a:gd name="connsiteY5-292" fmla="*/ 5043 h 10000"/>
                <a:gd name="connsiteX6-293" fmla="*/ 5183 w 10000"/>
                <a:gd name="connsiteY6-294" fmla="*/ 44 h 10000"/>
                <a:gd name="connsiteX0-295" fmla="*/ 5183 w 10000"/>
                <a:gd name="connsiteY0-296" fmla="*/ 44 h 10000"/>
                <a:gd name="connsiteX1-297" fmla="*/ 10000 w 10000"/>
                <a:gd name="connsiteY1-298" fmla="*/ 0 h 10000"/>
                <a:gd name="connsiteX2-299" fmla="*/ 8935 w 10000"/>
                <a:gd name="connsiteY2-300" fmla="*/ 4956 h 10000"/>
                <a:gd name="connsiteX3-301" fmla="*/ 9999 w 10000"/>
                <a:gd name="connsiteY3-302" fmla="*/ 10000 h 10000"/>
                <a:gd name="connsiteX4-303" fmla="*/ 5151 w 10000"/>
                <a:gd name="connsiteY4-304" fmla="*/ 10000 h 10000"/>
                <a:gd name="connsiteX5-305" fmla="*/ 0 w 10000"/>
                <a:gd name="connsiteY5-306" fmla="*/ 5043 h 10000"/>
                <a:gd name="connsiteX6-307" fmla="*/ 5183 w 10000"/>
                <a:gd name="connsiteY6-308" fmla="*/ 44 h 10000"/>
                <a:gd name="connsiteX0-309" fmla="*/ 5183 w 10000"/>
                <a:gd name="connsiteY0-310" fmla="*/ 44 h 10000"/>
                <a:gd name="connsiteX1-311" fmla="*/ 10000 w 10000"/>
                <a:gd name="connsiteY1-312" fmla="*/ 0 h 10000"/>
                <a:gd name="connsiteX2-313" fmla="*/ 8935 w 10000"/>
                <a:gd name="connsiteY2-314" fmla="*/ 4956 h 10000"/>
                <a:gd name="connsiteX3-315" fmla="*/ 9999 w 10000"/>
                <a:gd name="connsiteY3-316" fmla="*/ 10000 h 10000"/>
                <a:gd name="connsiteX4-317" fmla="*/ 5151 w 10000"/>
                <a:gd name="connsiteY4-318" fmla="*/ 10000 h 10000"/>
                <a:gd name="connsiteX5-319" fmla="*/ 0 w 10000"/>
                <a:gd name="connsiteY5-320" fmla="*/ 5043 h 10000"/>
                <a:gd name="connsiteX6-321" fmla="*/ 5183 w 10000"/>
                <a:gd name="connsiteY6-322" fmla="*/ 44 h 10000"/>
                <a:gd name="connsiteX0-323" fmla="*/ 5183 w 10000"/>
                <a:gd name="connsiteY0-324" fmla="*/ 44 h 10000"/>
                <a:gd name="connsiteX1-325" fmla="*/ 10000 w 10000"/>
                <a:gd name="connsiteY1-326" fmla="*/ 0 h 10000"/>
                <a:gd name="connsiteX2-327" fmla="*/ 8935 w 10000"/>
                <a:gd name="connsiteY2-328" fmla="*/ 4956 h 10000"/>
                <a:gd name="connsiteX3-329" fmla="*/ 9999 w 10000"/>
                <a:gd name="connsiteY3-330" fmla="*/ 10000 h 10000"/>
                <a:gd name="connsiteX4-331" fmla="*/ 5340 w 10000"/>
                <a:gd name="connsiteY4-332" fmla="*/ 9956 h 10000"/>
                <a:gd name="connsiteX5-333" fmla="*/ 0 w 10000"/>
                <a:gd name="connsiteY5-334" fmla="*/ 5043 h 10000"/>
                <a:gd name="connsiteX6-335" fmla="*/ 5183 w 10000"/>
                <a:gd name="connsiteY6-336" fmla="*/ 44 h 10000"/>
                <a:gd name="connsiteX0-337" fmla="*/ 5183 w 10000"/>
                <a:gd name="connsiteY0-338" fmla="*/ 44 h 10000"/>
                <a:gd name="connsiteX1-339" fmla="*/ 10000 w 10000"/>
                <a:gd name="connsiteY1-340" fmla="*/ 0 h 10000"/>
                <a:gd name="connsiteX2-341" fmla="*/ 8935 w 10000"/>
                <a:gd name="connsiteY2-342" fmla="*/ 4956 h 10000"/>
                <a:gd name="connsiteX3-343" fmla="*/ 9999 w 10000"/>
                <a:gd name="connsiteY3-344" fmla="*/ 10000 h 10000"/>
                <a:gd name="connsiteX4-345" fmla="*/ 5340 w 10000"/>
                <a:gd name="connsiteY4-346" fmla="*/ 9956 h 10000"/>
                <a:gd name="connsiteX5-347" fmla="*/ 0 w 10000"/>
                <a:gd name="connsiteY5-348" fmla="*/ 5043 h 10000"/>
                <a:gd name="connsiteX6-349" fmla="*/ 5183 w 10000"/>
                <a:gd name="connsiteY6-350" fmla="*/ 44 h 10000"/>
                <a:gd name="connsiteX0-351" fmla="*/ 5183 w 10000"/>
                <a:gd name="connsiteY0-352" fmla="*/ 44 h 10000"/>
                <a:gd name="connsiteX1-353" fmla="*/ 10000 w 10000"/>
                <a:gd name="connsiteY1-354" fmla="*/ 0 h 10000"/>
                <a:gd name="connsiteX2-355" fmla="*/ 8935 w 10000"/>
                <a:gd name="connsiteY2-356" fmla="*/ 4956 h 10000"/>
                <a:gd name="connsiteX3-357" fmla="*/ 9999 w 10000"/>
                <a:gd name="connsiteY3-358" fmla="*/ 10000 h 10000"/>
                <a:gd name="connsiteX4-359" fmla="*/ 5183 w 10000"/>
                <a:gd name="connsiteY4-360" fmla="*/ 9912 h 10000"/>
                <a:gd name="connsiteX5-361" fmla="*/ 0 w 10000"/>
                <a:gd name="connsiteY5-362" fmla="*/ 5043 h 10000"/>
                <a:gd name="connsiteX6-363" fmla="*/ 5183 w 10000"/>
                <a:gd name="connsiteY6-364" fmla="*/ 44 h 10000"/>
                <a:gd name="connsiteX0-365" fmla="*/ 603 w 5420"/>
                <a:gd name="connsiteY0-366" fmla="*/ 44 h 10000"/>
                <a:gd name="connsiteX1-367" fmla="*/ 5420 w 5420"/>
                <a:gd name="connsiteY1-368" fmla="*/ 0 h 10000"/>
                <a:gd name="connsiteX2-369" fmla="*/ 4355 w 5420"/>
                <a:gd name="connsiteY2-370" fmla="*/ 4956 h 10000"/>
                <a:gd name="connsiteX3-371" fmla="*/ 5419 w 5420"/>
                <a:gd name="connsiteY3-372" fmla="*/ 10000 h 10000"/>
                <a:gd name="connsiteX4-373" fmla="*/ 603 w 5420"/>
                <a:gd name="connsiteY4-374" fmla="*/ 9912 h 10000"/>
                <a:gd name="connsiteX5-375" fmla="*/ 603 w 5420"/>
                <a:gd name="connsiteY5-376" fmla="*/ 44 h 10000"/>
                <a:gd name="connsiteX0-377" fmla="*/ 1112 w 9999"/>
                <a:gd name="connsiteY0-378" fmla="*/ 9912 h 11176"/>
                <a:gd name="connsiteX1-379" fmla="*/ 1112 w 9999"/>
                <a:gd name="connsiteY1-380" fmla="*/ 44 h 11176"/>
                <a:gd name="connsiteX2-381" fmla="*/ 9999 w 9999"/>
                <a:gd name="connsiteY2-382" fmla="*/ 0 h 11176"/>
                <a:gd name="connsiteX3-383" fmla="*/ 8034 w 9999"/>
                <a:gd name="connsiteY3-384" fmla="*/ 4956 h 11176"/>
                <a:gd name="connsiteX4-385" fmla="*/ 9997 w 9999"/>
                <a:gd name="connsiteY4-386" fmla="*/ 10000 h 11176"/>
                <a:gd name="connsiteX5-387" fmla="*/ 2783 w 9999"/>
                <a:gd name="connsiteY5-388" fmla="*/ 11176 h 11176"/>
                <a:gd name="connsiteX0-389" fmla="*/ 1112 w 10000"/>
                <a:gd name="connsiteY0-390" fmla="*/ 8869 h 8948"/>
                <a:gd name="connsiteX1-391" fmla="*/ 1112 w 10000"/>
                <a:gd name="connsiteY1-392" fmla="*/ 39 h 8948"/>
                <a:gd name="connsiteX2-393" fmla="*/ 10000 w 10000"/>
                <a:gd name="connsiteY2-394" fmla="*/ 0 h 8948"/>
                <a:gd name="connsiteX3-395" fmla="*/ 8035 w 10000"/>
                <a:gd name="connsiteY3-396" fmla="*/ 4435 h 8948"/>
                <a:gd name="connsiteX4-397" fmla="*/ 9998 w 10000"/>
                <a:gd name="connsiteY4-398" fmla="*/ 8948 h 8948"/>
                <a:gd name="connsiteX0-399" fmla="*/ 0 w 8888"/>
                <a:gd name="connsiteY0-400" fmla="*/ 44 h 10000"/>
                <a:gd name="connsiteX1-401" fmla="*/ 8888 w 8888"/>
                <a:gd name="connsiteY1-402" fmla="*/ 0 h 10000"/>
                <a:gd name="connsiteX2-403" fmla="*/ 6923 w 8888"/>
                <a:gd name="connsiteY2-404" fmla="*/ 4956 h 10000"/>
                <a:gd name="connsiteX3-405" fmla="*/ 8886 w 8888"/>
                <a:gd name="connsiteY3-406" fmla="*/ 10000 h 10000"/>
                <a:gd name="connsiteX0-407" fmla="*/ 2211 w 2211"/>
                <a:gd name="connsiteY0-408" fmla="*/ 0 h 10000"/>
                <a:gd name="connsiteX1-409" fmla="*/ 0 w 2211"/>
                <a:gd name="connsiteY1-410" fmla="*/ 4956 h 10000"/>
                <a:gd name="connsiteX2-411" fmla="*/ 2209 w 2211"/>
                <a:gd name="connsiteY2-412" fmla="*/ 10000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2211" h="10000">
                  <a:moveTo>
                    <a:pt x="2211" y="0"/>
                  </a:moveTo>
                  <a:cubicBezTo>
                    <a:pt x="739" y="0"/>
                    <a:pt x="0" y="3289"/>
                    <a:pt x="0" y="4956"/>
                  </a:cubicBezTo>
                  <a:cubicBezTo>
                    <a:pt x="0" y="6622"/>
                    <a:pt x="737" y="10000"/>
                    <a:pt x="2209" y="10000"/>
                  </a:cubicBezTo>
                </a:path>
              </a:pathLst>
            </a:cu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705"/>
            </a:p>
          </p:txBody>
        </p:sp>
      </p:grpSp>
      <p:grpSp>
        <p:nvGrpSpPr>
          <p:cNvPr id="307" name="组合 306"/>
          <p:cNvGrpSpPr/>
          <p:nvPr/>
        </p:nvGrpSpPr>
        <p:grpSpPr>
          <a:xfrm>
            <a:off x="5080201" y="4550006"/>
            <a:ext cx="274434" cy="522964"/>
            <a:chOff x="4311617" y="4168879"/>
            <a:chExt cx="274449" cy="522993"/>
          </a:xfrm>
        </p:grpSpPr>
        <p:sp>
          <p:nvSpPr>
            <p:cNvPr id="308" name="流程图: 手动操作 307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09" name="矩形 308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10" name="矩形 309"/>
          <p:cNvSpPr/>
          <p:nvPr/>
        </p:nvSpPr>
        <p:spPr>
          <a:xfrm>
            <a:off x="4829435" y="3541641"/>
            <a:ext cx="31290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11" name="矩形 310"/>
          <p:cNvSpPr/>
          <p:nvPr/>
        </p:nvSpPr>
        <p:spPr>
          <a:xfrm>
            <a:off x="4829435" y="3759071"/>
            <a:ext cx="30489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12" name="矩形 311"/>
          <p:cNvSpPr/>
          <p:nvPr/>
        </p:nvSpPr>
        <p:spPr>
          <a:xfrm>
            <a:off x="4395395" y="4495411"/>
            <a:ext cx="33695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1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13" name="组合 312"/>
          <p:cNvGrpSpPr/>
          <p:nvPr/>
        </p:nvGrpSpPr>
        <p:grpSpPr>
          <a:xfrm>
            <a:off x="3636843" y="3618203"/>
            <a:ext cx="452368" cy="769280"/>
            <a:chOff x="3743887" y="4137343"/>
            <a:chExt cx="477107" cy="811350"/>
          </a:xfrm>
        </p:grpSpPr>
        <p:sp>
          <p:nvSpPr>
            <p:cNvPr id="314" name="矩形 313"/>
            <p:cNvSpPr/>
            <p:nvPr/>
          </p:nvSpPr>
          <p:spPr>
            <a:xfrm>
              <a:off x="3864682" y="4179616"/>
              <a:ext cx="217163" cy="431104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15" name="矩形 314"/>
            <p:cNvSpPr/>
            <p:nvPr/>
          </p:nvSpPr>
          <p:spPr>
            <a:xfrm>
              <a:off x="3785987" y="4137343"/>
              <a:ext cx="394263" cy="27591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EN</a:t>
              </a:r>
              <a:endParaRPr lang="zh-CN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16" name="组合 315"/>
            <p:cNvGrpSpPr/>
            <p:nvPr/>
          </p:nvGrpSpPr>
          <p:grpSpPr>
            <a:xfrm>
              <a:off x="3743887" y="4475965"/>
              <a:ext cx="477107" cy="472728"/>
              <a:chOff x="3743887" y="4293594"/>
              <a:chExt cx="477107" cy="472728"/>
            </a:xfrm>
          </p:grpSpPr>
          <p:grpSp>
            <p:nvGrpSpPr>
              <p:cNvPr id="317" name="组合 316"/>
              <p:cNvGrpSpPr/>
              <p:nvPr/>
            </p:nvGrpSpPr>
            <p:grpSpPr>
              <a:xfrm>
                <a:off x="3743887" y="4440398"/>
                <a:ext cx="477107" cy="325924"/>
                <a:chOff x="2146087" y="4862847"/>
                <a:chExt cx="452393" cy="309040"/>
              </a:xfrm>
            </p:grpSpPr>
            <p:cxnSp>
              <p:nvCxnSpPr>
                <p:cNvPr id="319" name="直接连接符 318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0" name="矩形 319"/>
                <p:cNvSpPr/>
                <p:nvPr/>
              </p:nvSpPr>
              <p:spPr>
                <a:xfrm>
                  <a:off x="2146087" y="4910263"/>
                  <a:ext cx="452393" cy="26162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18" name="等腰三角形 317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321" name="组合 320"/>
          <p:cNvGrpSpPr/>
          <p:nvPr/>
        </p:nvGrpSpPr>
        <p:grpSpPr>
          <a:xfrm>
            <a:off x="3636844" y="5127080"/>
            <a:ext cx="452368" cy="309024"/>
            <a:chOff x="2146087" y="4862847"/>
            <a:chExt cx="452393" cy="309040"/>
          </a:xfrm>
        </p:grpSpPr>
        <p:cxnSp>
          <p:nvCxnSpPr>
            <p:cNvPr id="322" name="直接连接符 321"/>
            <p:cNvCxnSpPr/>
            <p:nvPr/>
          </p:nvCxnSpPr>
          <p:spPr>
            <a:xfrm flipV="1">
              <a:off x="2364748" y="4862847"/>
              <a:ext cx="0" cy="104775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3" name="矩形 322"/>
            <p:cNvSpPr/>
            <p:nvPr/>
          </p:nvSpPr>
          <p:spPr>
            <a:xfrm>
              <a:off x="2146087" y="4910263"/>
              <a:ext cx="452393" cy="2616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1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29" name="组合 328"/>
          <p:cNvGrpSpPr/>
          <p:nvPr/>
        </p:nvGrpSpPr>
        <p:grpSpPr>
          <a:xfrm>
            <a:off x="2713524" y="4668725"/>
            <a:ext cx="452367" cy="463374"/>
            <a:chOff x="3743887" y="4293594"/>
            <a:chExt cx="477106" cy="451964"/>
          </a:xfrm>
          <a:solidFill>
            <a:srgbClr val="92D050"/>
          </a:solidFill>
        </p:grpSpPr>
        <p:grpSp>
          <p:nvGrpSpPr>
            <p:cNvPr id="330" name="组合 329"/>
            <p:cNvGrpSpPr/>
            <p:nvPr/>
          </p:nvGrpSpPr>
          <p:grpSpPr>
            <a:xfrm>
              <a:off x="3743887" y="4420795"/>
              <a:ext cx="477106" cy="324763"/>
              <a:chOff x="2146087" y="4844273"/>
              <a:chExt cx="452392" cy="307940"/>
            </a:xfrm>
            <a:grpFill/>
          </p:grpSpPr>
          <p:cxnSp>
            <p:nvCxnSpPr>
              <p:cNvPr id="332" name="直接连接符 331"/>
              <p:cNvCxnSpPr/>
              <p:nvPr/>
            </p:nvCxnSpPr>
            <p:spPr>
              <a:xfrm flipV="1">
                <a:off x="2364748" y="4844273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3" name="矩形 332"/>
              <p:cNvSpPr/>
              <p:nvPr/>
            </p:nvSpPr>
            <p:spPr>
              <a:xfrm>
                <a:off x="2146087" y="4910263"/>
                <a:ext cx="452392" cy="24195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31" name="等腰三角形 330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334" name="组合 333"/>
          <p:cNvGrpSpPr/>
          <p:nvPr/>
        </p:nvGrpSpPr>
        <p:grpSpPr>
          <a:xfrm>
            <a:off x="10183987" y="4095916"/>
            <a:ext cx="452368" cy="448216"/>
            <a:chOff x="3743887" y="4293594"/>
            <a:chExt cx="477107" cy="472728"/>
          </a:xfrm>
        </p:grpSpPr>
        <p:grpSp>
          <p:nvGrpSpPr>
            <p:cNvPr id="335" name="组合 334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</p:grpSpPr>
          <p:cxnSp>
            <p:nvCxnSpPr>
              <p:cNvPr id="337" name="直接连接符 336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8" name="矩形 337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36" name="等腰三角形 335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FF66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339" name="组合 338"/>
          <p:cNvGrpSpPr/>
          <p:nvPr/>
        </p:nvGrpSpPr>
        <p:grpSpPr>
          <a:xfrm>
            <a:off x="5818972" y="4892644"/>
            <a:ext cx="452368" cy="448214"/>
            <a:chOff x="3743887" y="4293594"/>
            <a:chExt cx="477107" cy="472726"/>
          </a:xfrm>
          <a:solidFill>
            <a:srgbClr val="FFCCFF"/>
          </a:solidFill>
        </p:grpSpPr>
        <p:grpSp>
          <p:nvGrpSpPr>
            <p:cNvPr id="340" name="组合 339"/>
            <p:cNvGrpSpPr/>
            <p:nvPr/>
          </p:nvGrpSpPr>
          <p:grpSpPr>
            <a:xfrm>
              <a:off x="3743887" y="4411013"/>
              <a:ext cx="477107" cy="355307"/>
              <a:chOff x="2146087" y="4834986"/>
              <a:chExt cx="452393" cy="336901"/>
            </a:xfrm>
            <a:grpFill/>
          </p:grpSpPr>
          <p:cxnSp>
            <p:nvCxnSpPr>
              <p:cNvPr id="342" name="直接连接符 341"/>
              <p:cNvCxnSpPr/>
              <p:nvPr/>
            </p:nvCxnSpPr>
            <p:spPr>
              <a:xfrm flipV="1">
                <a:off x="2364748" y="4834986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3" name="矩形 342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41" name="等腰三角形 340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sp>
        <p:nvSpPr>
          <p:cNvPr id="344" name="矩形 343"/>
          <p:cNvSpPr/>
          <p:nvPr/>
        </p:nvSpPr>
        <p:spPr>
          <a:xfrm>
            <a:off x="3542878" y="3413619"/>
            <a:ext cx="369012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IR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345" name="矩形 344"/>
          <p:cNvSpPr/>
          <p:nvPr/>
        </p:nvSpPr>
        <p:spPr>
          <a:xfrm>
            <a:off x="3542539" y="4425570"/>
            <a:ext cx="442750" cy="3076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DR</a:t>
            </a:r>
            <a:endParaRPr lang="zh-CN" altLang="en-US" sz="14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46" name="组合 345"/>
          <p:cNvGrpSpPr/>
          <p:nvPr/>
        </p:nvGrpSpPr>
        <p:grpSpPr>
          <a:xfrm>
            <a:off x="3628807" y="1327029"/>
            <a:ext cx="7868076" cy="2065916"/>
            <a:chOff x="3735408" y="1538500"/>
            <a:chExt cx="8298362" cy="2178896"/>
          </a:xfrm>
        </p:grpSpPr>
        <p:sp>
          <p:nvSpPr>
            <p:cNvPr id="347" name="矩形 346"/>
            <p:cNvSpPr/>
            <p:nvPr/>
          </p:nvSpPr>
          <p:spPr>
            <a:xfrm>
              <a:off x="4282520" y="1926115"/>
              <a:ext cx="5853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IorD</a:t>
              </a:r>
              <a:endParaRPr lang="zh-CN" altLang="en-US" sz="1325" dirty="0">
                <a:solidFill>
                  <a:srgbClr val="FF0000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48" name="矩形 347"/>
            <p:cNvSpPr/>
            <p:nvPr/>
          </p:nvSpPr>
          <p:spPr>
            <a:xfrm>
              <a:off x="4012122" y="2422906"/>
              <a:ext cx="87610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IRWrite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49" name="矩形 348"/>
            <p:cNvSpPr/>
            <p:nvPr/>
          </p:nvSpPr>
          <p:spPr>
            <a:xfrm>
              <a:off x="3735408" y="2167772"/>
              <a:ext cx="113984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MemWrite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cxnSp>
          <p:nvCxnSpPr>
            <p:cNvPr id="350" name="直接连接符 349"/>
            <p:cNvCxnSpPr/>
            <p:nvPr/>
          </p:nvCxnSpPr>
          <p:spPr>
            <a:xfrm flipV="1">
              <a:off x="5185197" y="1589710"/>
              <a:ext cx="0" cy="11049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1" name="矩形 350"/>
            <p:cNvSpPr/>
            <p:nvPr/>
          </p:nvSpPr>
          <p:spPr>
            <a:xfrm>
              <a:off x="5467373" y="1538500"/>
              <a:ext cx="854125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PCWrite</a:t>
              </a:r>
              <a:endParaRPr lang="zh-CN" altLang="en-US" sz="12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52" name="矩形 351"/>
            <p:cNvSpPr/>
            <p:nvPr/>
          </p:nvSpPr>
          <p:spPr>
            <a:xfrm>
              <a:off x="5467373" y="1759117"/>
              <a:ext cx="75099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Branch</a:t>
              </a:r>
              <a:endParaRPr lang="zh-CN" altLang="en-US" sz="12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53" name="矩形 352"/>
            <p:cNvSpPr/>
            <p:nvPr/>
          </p:nvSpPr>
          <p:spPr>
            <a:xfrm>
              <a:off x="5467373" y="1979734"/>
              <a:ext cx="647864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PCSrc</a:t>
              </a:r>
              <a:endParaRPr lang="zh-CN" altLang="en-US" sz="12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54" name="矩形 353"/>
            <p:cNvSpPr/>
            <p:nvPr/>
          </p:nvSpPr>
          <p:spPr>
            <a:xfrm>
              <a:off x="5467373" y="2200351"/>
              <a:ext cx="696893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AluOp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55" name="矩形 354"/>
            <p:cNvSpPr/>
            <p:nvPr/>
          </p:nvSpPr>
          <p:spPr>
            <a:xfrm>
              <a:off x="5467373" y="2420968"/>
              <a:ext cx="881176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ALUSrcB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56" name="矩形 355"/>
            <p:cNvSpPr/>
            <p:nvPr/>
          </p:nvSpPr>
          <p:spPr>
            <a:xfrm>
              <a:off x="5467373" y="2641585"/>
              <a:ext cx="891320" cy="29214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dirty="0" err="1">
                  <a:solidFill>
                    <a:srgbClr val="0000FF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ALUSrcA</a:t>
              </a:r>
              <a:endParaRPr lang="zh-CN" altLang="en-US" sz="1200" baseline="-25000" dirty="0">
                <a:solidFill>
                  <a:srgbClr val="0000FF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58" name="矩形 357"/>
            <p:cNvSpPr/>
            <p:nvPr/>
          </p:nvSpPr>
          <p:spPr>
            <a:xfrm>
              <a:off x="11396050" y="1752004"/>
              <a:ext cx="637720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PCEn</a:t>
              </a:r>
              <a:endParaRPr lang="zh-CN" altLang="en-US" sz="1325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59" name="矩形 358"/>
            <p:cNvSpPr/>
            <p:nvPr/>
          </p:nvSpPr>
          <p:spPr>
            <a:xfrm>
              <a:off x="4561939" y="3396602"/>
              <a:ext cx="82876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RegDst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60" name="矩形 359"/>
            <p:cNvSpPr/>
            <p:nvPr/>
          </p:nvSpPr>
          <p:spPr>
            <a:xfrm>
              <a:off x="5324550" y="3404622"/>
              <a:ext cx="116689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2">
                      <a:lumMod val="50000"/>
                    </a:schemeClr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MemtoReg</a:t>
              </a:r>
              <a:endParaRPr lang="zh-CN" altLang="en-US" sz="1400" dirty="0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361" name="等腰三角形 360"/>
            <p:cNvSpPr/>
            <p:nvPr/>
          </p:nvSpPr>
          <p:spPr>
            <a:xfrm flipV="1">
              <a:off x="5086865" y="1700209"/>
              <a:ext cx="201735" cy="136299"/>
            </a:xfrm>
            <a:prstGeom prst="triangle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2">
                    <a:lumMod val="50000"/>
                  </a:schemeClr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362" name="矩形 361"/>
          <p:cNvSpPr/>
          <p:nvPr/>
        </p:nvSpPr>
        <p:spPr>
          <a:xfrm>
            <a:off x="1042962" y="3359502"/>
            <a:ext cx="721672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PC+4</a:t>
            </a:r>
            <a:endParaRPr lang="zh-CN" altLang="en-US" sz="1600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363" name="直接连接符 362"/>
          <p:cNvCxnSpPr/>
          <p:nvPr/>
        </p:nvCxnSpPr>
        <p:spPr>
          <a:xfrm>
            <a:off x="8026141" y="4589851"/>
            <a:ext cx="21819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4" name="直接连接符 363"/>
          <p:cNvCxnSpPr/>
          <p:nvPr/>
        </p:nvCxnSpPr>
        <p:spPr>
          <a:xfrm flipV="1">
            <a:off x="8027394" y="4589851"/>
            <a:ext cx="0" cy="38949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5" name="组合 364"/>
          <p:cNvGrpSpPr/>
          <p:nvPr/>
        </p:nvGrpSpPr>
        <p:grpSpPr>
          <a:xfrm>
            <a:off x="1473223" y="1159746"/>
            <a:ext cx="9363346" cy="2489137"/>
            <a:chOff x="1461941" y="1362069"/>
            <a:chExt cx="9875404" cy="2625262"/>
          </a:xfrm>
        </p:grpSpPr>
        <p:cxnSp>
          <p:nvCxnSpPr>
            <p:cNvPr id="366" name="直接连接符 365"/>
            <p:cNvCxnSpPr/>
            <p:nvPr/>
          </p:nvCxnSpPr>
          <p:spPr>
            <a:xfrm>
              <a:off x="1461941" y="1362069"/>
              <a:ext cx="9864214" cy="0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7" name="直接连接符 366"/>
            <p:cNvCxnSpPr/>
            <p:nvPr/>
          </p:nvCxnSpPr>
          <p:spPr>
            <a:xfrm>
              <a:off x="1461941" y="1362069"/>
              <a:ext cx="0" cy="2625262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8" name="直接连接符 367"/>
            <p:cNvCxnSpPr/>
            <p:nvPr/>
          </p:nvCxnSpPr>
          <p:spPr>
            <a:xfrm>
              <a:off x="11337345" y="1362069"/>
              <a:ext cx="0" cy="658219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9" name="直接连接符 368"/>
            <p:cNvCxnSpPr/>
            <p:nvPr/>
          </p:nvCxnSpPr>
          <p:spPr>
            <a:xfrm>
              <a:off x="11149608" y="2020288"/>
              <a:ext cx="176547" cy="0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70" name="组合 369"/>
          <p:cNvGrpSpPr/>
          <p:nvPr/>
        </p:nvGrpSpPr>
        <p:grpSpPr>
          <a:xfrm>
            <a:off x="5327159" y="1568962"/>
            <a:ext cx="5075479" cy="141417"/>
            <a:chOff x="5526640" y="1825630"/>
            <a:chExt cx="5353044" cy="149151"/>
          </a:xfrm>
        </p:grpSpPr>
        <p:cxnSp>
          <p:nvCxnSpPr>
            <p:cNvPr id="371" name="直接连接符 370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2" name="直接连接符 371"/>
            <p:cNvCxnSpPr/>
            <p:nvPr/>
          </p:nvCxnSpPr>
          <p:spPr>
            <a:xfrm>
              <a:off x="10737496" y="1836508"/>
              <a:ext cx="0" cy="138273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3" name="直接连接符 372"/>
            <p:cNvCxnSpPr/>
            <p:nvPr/>
          </p:nvCxnSpPr>
          <p:spPr>
            <a:xfrm>
              <a:off x="10737496" y="1974781"/>
              <a:ext cx="142188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374" name="直接连接符 373"/>
          <p:cNvCxnSpPr/>
          <p:nvPr/>
        </p:nvCxnSpPr>
        <p:spPr>
          <a:xfrm>
            <a:off x="5327160" y="1783835"/>
            <a:ext cx="4629371" cy="0"/>
          </a:xfrm>
          <a:prstGeom prst="line">
            <a:avLst/>
          </a:prstGeom>
          <a:noFill/>
          <a:ln w="31750" cap="sq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75" name="组合 374"/>
          <p:cNvGrpSpPr/>
          <p:nvPr/>
        </p:nvGrpSpPr>
        <p:grpSpPr>
          <a:xfrm>
            <a:off x="5327159" y="1996185"/>
            <a:ext cx="5933775" cy="1720651"/>
            <a:chOff x="5526640" y="1825630"/>
            <a:chExt cx="5210856" cy="1341486"/>
          </a:xfrm>
        </p:grpSpPr>
        <p:cxnSp>
          <p:nvCxnSpPr>
            <p:cNvPr id="376" name="直接连接符 375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7" name="直接连接符 376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78" name="组合 377"/>
          <p:cNvGrpSpPr/>
          <p:nvPr/>
        </p:nvGrpSpPr>
        <p:grpSpPr>
          <a:xfrm>
            <a:off x="5326424" y="2415377"/>
            <a:ext cx="3134510" cy="1498461"/>
            <a:chOff x="5526640" y="1825630"/>
            <a:chExt cx="5210856" cy="1168258"/>
          </a:xfrm>
        </p:grpSpPr>
        <p:cxnSp>
          <p:nvCxnSpPr>
            <p:cNvPr id="379" name="直接连接符 378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0" name="直接连接符 379"/>
            <p:cNvCxnSpPr/>
            <p:nvPr/>
          </p:nvCxnSpPr>
          <p:spPr>
            <a:xfrm>
              <a:off x="10737496" y="1825630"/>
              <a:ext cx="0" cy="1168258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81" name="组合 380"/>
          <p:cNvGrpSpPr/>
          <p:nvPr/>
        </p:nvGrpSpPr>
        <p:grpSpPr>
          <a:xfrm>
            <a:off x="5333508" y="2626246"/>
            <a:ext cx="2697653" cy="855990"/>
            <a:chOff x="5526640" y="1825630"/>
            <a:chExt cx="5220570" cy="667363"/>
          </a:xfrm>
        </p:grpSpPr>
        <p:cxnSp>
          <p:nvCxnSpPr>
            <p:cNvPr id="382" name="直接连接符 381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3" name="直接连接符 382"/>
            <p:cNvCxnSpPr/>
            <p:nvPr/>
          </p:nvCxnSpPr>
          <p:spPr>
            <a:xfrm>
              <a:off x="10747210" y="1825630"/>
              <a:ext cx="0" cy="667363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84" name="组合 383"/>
          <p:cNvGrpSpPr/>
          <p:nvPr/>
        </p:nvGrpSpPr>
        <p:grpSpPr>
          <a:xfrm flipH="1">
            <a:off x="2102899" y="1950177"/>
            <a:ext cx="2588014" cy="1827074"/>
            <a:chOff x="5526640" y="1825630"/>
            <a:chExt cx="5210856" cy="1341486"/>
          </a:xfrm>
        </p:grpSpPr>
        <p:cxnSp>
          <p:nvCxnSpPr>
            <p:cNvPr id="385" name="直接连接符 384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6" name="直接连接符 385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87" name="组合 386"/>
          <p:cNvGrpSpPr/>
          <p:nvPr/>
        </p:nvGrpSpPr>
        <p:grpSpPr>
          <a:xfrm flipH="1">
            <a:off x="2939826" y="2194283"/>
            <a:ext cx="1750117" cy="1361631"/>
            <a:chOff x="5526640" y="1825630"/>
            <a:chExt cx="5210856" cy="1341486"/>
          </a:xfrm>
        </p:grpSpPr>
        <p:cxnSp>
          <p:nvCxnSpPr>
            <p:cNvPr id="388" name="直接连接符 387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9" name="直接连接符 388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90" name="组合 389"/>
          <p:cNvGrpSpPr/>
          <p:nvPr/>
        </p:nvGrpSpPr>
        <p:grpSpPr>
          <a:xfrm flipH="1">
            <a:off x="3873708" y="2439257"/>
            <a:ext cx="816234" cy="1218551"/>
            <a:chOff x="5526640" y="1825630"/>
            <a:chExt cx="5210856" cy="1341486"/>
          </a:xfrm>
        </p:grpSpPr>
        <p:cxnSp>
          <p:nvCxnSpPr>
            <p:cNvPr id="391" name="直接连接符 390"/>
            <p:cNvCxnSpPr/>
            <p:nvPr/>
          </p:nvCxnSpPr>
          <p:spPr>
            <a:xfrm>
              <a:off x="5526640" y="1825630"/>
              <a:ext cx="5210856" cy="0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2" name="直接连接符 391"/>
            <p:cNvCxnSpPr/>
            <p:nvPr/>
          </p:nvCxnSpPr>
          <p:spPr>
            <a:xfrm>
              <a:off x="10737495" y="1825630"/>
              <a:ext cx="0" cy="1341486"/>
            </a:xfrm>
            <a:prstGeom prst="line">
              <a:avLst/>
            </a:prstGeom>
            <a:noFill/>
            <a:ln w="19050" cap="sq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93" name="组合 392"/>
          <p:cNvGrpSpPr/>
          <p:nvPr/>
        </p:nvGrpSpPr>
        <p:grpSpPr>
          <a:xfrm>
            <a:off x="1799177" y="3128238"/>
            <a:ext cx="6112648" cy="746763"/>
            <a:chOff x="1805721" y="3620584"/>
            <a:chExt cx="6446933" cy="787602"/>
          </a:xfrm>
        </p:grpSpPr>
        <p:cxnSp>
          <p:nvCxnSpPr>
            <p:cNvPr id="394" name="直接连接符 393"/>
            <p:cNvCxnSpPr/>
            <p:nvPr/>
          </p:nvCxnSpPr>
          <p:spPr>
            <a:xfrm>
              <a:off x="1808036" y="3620584"/>
              <a:ext cx="0" cy="787602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5" name="直接连接符 394"/>
            <p:cNvCxnSpPr/>
            <p:nvPr/>
          </p:nvCxnSpPr>
          <p:spPr>
            <a:xfrm flipH="1">
              <a:off x="1805721" y="3620584"/>
              <a:ext cx="606314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6" name="直接连接符 395"/>
            <p:cNvCxnSpPr/>
            <p:nvPr/>
          </p:nvCxnSpPr>
          <p:spPr>
            <a:xfrm>
              <a:off x="7881633" y="3620584"/>
              <a:ext cx="0" cy="43601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7" name="直接连接符 396"/>
            <p:cNvCxnSpPr/>
            <p:nvPr/>
          </p:nvCxnSpPr>
          <p:spPr>
            <a:xfrm flipH="1">
              <a:off x="7881633" y="4056594"/>
              <a:ext cx="37102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98" name="组合 397"/>
          <p:cNvGrpSpPr/>
          <p:nvPr/>
        </p:nvGrpSpPr>
        <p:grpSpPr>
          <a:xfrm>
            <a:off x="1806822" y="4022877"/>
            <a:ext cx="9019142" cy="2047497"/>
            <a:chOff x="1752524" y="2316829"/>
            <a:chExt cx="9501208" cy="2156934"/>
          </a:xfrm>
        </p:grpSpPr>
        <p:cxnSp>
          <p:nvCxnSpPr>
            <p:cNvPr id="399" name="直接连接符 398"/>
            <p:cNvCxnSpPr/>
            <p:nvPr/>
          </p:nvCxnSpPr>
          <p:spPr>
            <a:xfrm flipH="1">
              <a:off x="1752524" y="4473763"/>
              <a:ext cx="9501208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直接连接符 399"/>
            <p:cNvCxnSpPr/>
            <p:nvPr/>
          </p:nvCxnSpPr>
          <p:spPr>
            <a:xfrm>
              <a:off x="11253729" y="2316829"/>
              <a:ext cx="0" cy="2151941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1" name="组合 400"/>
          <p:cNvGrpSpPr/>
          <p:nvPr/>
        </p:nvGrpSpPr>
        <p:grpSpPr>
          <a:xfrm>
            <a:off x="1121021" y="3887852"/>
            <a:ext cx="10411306" cy="2368641"/>
            <a:chOff x="1805720" y="4629712"/>
            <a:chExt cx="9520436" cy="2093905"/>
          </a:xfrm>
        </p:grpSpPr>
        <p:grpSp>
          <p:nvGrpSpPr>
            <p:cNvPr id="402" name="组合 401"/>
            <p:cNvGrpSpPr/>
            <p:nvPr/>
          </p:nvGrpSpPr>
          <p:grpSpPr>
            <a:xfrm>
              <a:off x="1805720" y="4629712"/>
              <a:ext cx="9520435" cy="2093905"/>
              <a:chOff x="1744471" y="2382316"/>
              <a:chExt cx="9509258" cy="2091447"/>
            </a:xfrm>
          </p:grpSpPr>
          <p:cxnSp>
            <p:nvCxnSpPr>
              <p:cNvPr id="405" name="直接连接符 404"/>
              <p:cNvCxnSpPr/>
              <p:nvPr/>
            </p:nvCxnSpPr>
            <p:spPr>
              <a:xfrm>
                <a:off x="1744471" y="2382316"/>
                <a:ext cx="0" cy="2088922"/>
              </a:xfrm>
              <a:prstGeom prst="line">
                <a:avLst/>
              </a:prstGeom>
              <a:ln w="76200" cap="sq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6" name="直接连接符 405"/>
              <p:cNvCxnSpPr/>
              <p:nvPr/>
            </p:nvCxnSpPr>
            <p:spPr>
              <a:xfrm flipH="1">
                <a:off x="1744472" y="4473763"/>
                <a:ext cx="9509257" cy="0"/>
              </a:xfrm>
              <a:prstGeom prst="line">
                <a:avLst/>
              </a:prstGeom>
              <a:ln w="76200" cap="sq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7" name="直接连接符 406"/>
              <p:cNvCxnSpPr/>
              <p:nvPr/>
            </p:nvCxnSpPr>
            <p:spPr>
              <a:xfrm>
                <a:off x="11253729" y="2419000"/>
                <a:ext cx="0" cy="2049770"/>
              </a:xfrm>
              <a:prstGeom prst="line">
                <a:avLst/>
              </a:prstGeom>
              <a:ln w="76200" cap="sq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03" name="直接连接符 402"/>
            <p:cNvCxnSpPr/>
            <p:nvPr/>
          </p:nvCxnSpPr>
          <p:spPr>
            <a:xfrm>
              <a:off x="1805721" y="4629712"/>
              <a:ext cx="191496" cy="0"/>
            </a:xfrm>
            <a:prstGeom prst="line">
              <a:avLst/>
            </a:prstGeom>
            <a:ln w="76200" cap="sq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直接连接符 403"/>
            <p:cNvCxnSpPr/>
            <p:nvPr/>
          </p:nvCxnSpPr>
          <p:spPr>
            <a:xfrm>
              <a:off x="11187438" y="4662757"/>
              <a:ext cx="138718" cy="0"/>
            </a:xfrm>
            <a:prstGeom prst="line">
              <a:avLst/>
            </a:prstGeom>
            <a:ln w="76200" cap="sq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8" name="组合 407"/>
          <p:cNvGrpSpPr/>
          <p:nvPr/>
        </p:nvGrpSpPr>
        <p:grpSpPr>
          <a:xfrm>
            <a:off x="2279456" y="3983985"/>
            <a:ext cx="5106595" cy="1461540"/>
            <a:chOff x="1805721" y="4522265"/>
            <a:chExt cx="9520434" cy="2226972"/>
          </a:xfrm>
        </p:grpSpPr>
        <p:grpSp>
          <p:nvGrpSpPr>
            <p:cNvPr id="409" name="组合 408"/>
            <p:cNvGrpSpPr/>
            <p:nvPr/>
          </p:nvGrpSpPr>
          <p:grpSpPr>
            <a:xfrm>
              <a:off x="1805721" y="4522265"/>
              <a:ext cx="9520434" cy="2226972"/>
              <a:chOff x="1744472" y="2274995"/>
              <a:chExt cx="9509257" cy="2224358"/>
            </a:xfrm>
          </p:grpSpPr>
          <p:cxnSp>
            <p:nvCxnSpPr>
              <p:cNvPr id="411" name="直接连接符 410"/>
              <p:cNvCxnSpPr/>
              <p:nvPr/>
            </p:nvCxnSpPr>
            <p:spPr>
              <a:xfrm>
                <a:off x="1744472" y="3175426"/>
                <a:ext cx="0" cy="1295811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12" name="直接连接符 411"/>
              <p:cNvCxnSpPr/>
              <p:nvPr/>
            </p:nvCxnSpPr>
            <p:spPr>
              <a:xfrm flipH="1">
                <a:off x="1744472" y="4499353"/>
                <a:ext cx="9509257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13" name="直接连接符 412"/>
              <p:cNvCxnSpPr/>
              <p:nvPr/>
            </p:nvCxnSpPr>
            <p:spPr>
              <a:xfrm>
                <a:off x="11253729" y="2274995"/>
                <a:ext cx="0" cy="2193775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410" name="直接连接符 409"/>
            <p:cNvCxnSpPr/>
            <p:nvPr/>
          </p:nvCxnSpPr>
          <p:spPr>
            <a:xfrm>
              <a:off x="1805721" y="5423754"/>
              <a:ext cx="432604" cy="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4" name="组合 413"/>
          <p:cNvGrpSpPr/>
          <p:nvPr/>
        </p:nvGrpSpPr>
        <p:grpSpPr>
          <a:xfrm>
            <a:off x="3520683" y="3886673"/>
            <a:ext cx="220871" cy="1005969"/>
            <a:chOff x="1744472" y="3175426"/>
            <a:chExt cx="1545101" cy="1323927"/>
          </a:xfrm>
        </p:grpSpPr>
        <p:cxnSp>
          <p:nvCxnSpPr>
            <p:cNvPr id="415" name="直接连接符 414"/>
            <p:cNvCxnSpPr/>
            <p:nvPr/>
          </p:nvCxnSpPr>
          <p:spPr>
            <a:xfrm>
              <a:off x="1744472" y="3175426"/>
              <a:ext cx="0" cy="1295811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直接连接符 415"/>
            <p:cNvCxnSpPr/>
            <p:nvPr/>
          </p:nvCxnSpPr>
          <p:spPr>
            <a:xfrm flipH="1">
              <a:off x="1744472" y="4499353"/>
              <a:ext cx="1545101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7" name="组合 416"/>
          <p:cNvGrpSpPr/>
          <p:nvPr/>
        </p:nvGrpSpPr>
        <p:grpSpPr>
          <a:xfrm>
            <a:off x="4935308" y="4706048"/>
            <a:ext cx="144338" cy="1359584"/>
            <a:chOff x="1394481" y="2825658"/>
            <a:chExt cx="1009711" cy="1789312"/>
          </a:xfrm>
        </p:grpSpPr>
        <p:cxnSp>
          <p:nvCxnSpPr>
            <p:cNvPr id="418" name="直接连接符 417"/>
            <p:cNvCxnSpPr/>
            <p:nvPr/>
          </p:nvCxnSpPr>
          <p:spPr>
            <a:xfrm>
              <a:off x="1394481" y="2847441"/>
              <a:ext cx="0" cy="1767529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19" name="直接连接符 418"/>
            <p:cNvCxnSpPr/>
            <p:nvPr/>
          </p:nvCxnSpPr>
          <p:spPr>
            <a:xfrm flipH="1">
              <a:off x="1394481" y="2825658"/>
              <a:ext cx="100971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20" name="组合 419"/>
          <p:cNvGrpSpPr/>
          <p:nvPr/>
        </p:nvGrpSpPr>
        <p:grpSpPr>
          <a:xfrm>
            <a:off x="7690485" y="4376982"/>
            <a:ext cx="537165" cy="1387274"/>
            <a:chOff x="1239056" y="2754720"/>
            <a:chExt cx="2279270" cy="1885824"/>
          </a:xfrm>
        </p:grpSpPr>
        <p:cxnSp>
          <p:nvCxnSpPr>
            <p:cNvPr id="421" name="直接连接符 420"/>
            <p:cNvCxnSpPr/>
            <p:nvPr/>
          </p:nvCxnSpPr>
          <p:spPr>
            <a:xfrm>
              <a:off x="1239056" y="2770734"/>
              <a:ext cx="0" cy="186981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直接连接符 421"/>
            <p:cNvCxnSpPr/>
            <p:nvPr/>
          </p:nvCxnSpPr>
          <p:spPr>
            <a:xfrm flipH="1">
              <a:off x="1239056" y="2754720"/>
              <a:ext cx="2279270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3" name="组合 422"/>
          <p:cNvGrpSpPr/>
          <p:nvPr/>
        </p:nvGrpSpPr>
        <p:grpSpPr>
          <a:xfrm>
            <a:off x="9963934" y="3601257"/>
            <a:ext cx="1203172" cy="391805"/>
            <a:chOff x="571433" y="3331468"/>
            <a:chExt cx="5105236" cy="1364800"/>
          </a:xfrm>
        </p:grpSpPr>
        <p:cxnSp>
          <p:nvCxnSpPr>
            <p:cNvPr id="424" name="直接连接符 423"/>
            <p:cNvCxnSpPr/>
            <p:nvPr/>
          </p:nvCxnSpPr>
          <p:spPr>
            <a:xfrm flipH="1">
              <a:off x="4935700" y="4041201"/>
              <a:ext cx="7409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5" name="直接连接符 424"/>
            <p:cNvCxnSpPr/>
            <p:nvPr/>
          </p:nvCxnSpPr>
          <p:spPr>
            <a:xfrm>
              <a:off x="573332" y="3356998"/>
              <a:ext cx="0" cy="133927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6" name="直接连接符 425"/>
            <p:cNvCxnSpPr/>
            <p:nvPr/>
          </p:nvCxnSpPr>
          <p:spPr>
            <a:xfrm flipH="1">
              <a:off x="571433" y="3331468"/>
              <a:ext cx="436426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7" name="直接连接符 426"/>
            <p:cNvCxnSpPr/>
            <p:nvPr/>
          </p:nvCxnSpPr>
          <p:spPr>
            <a:xfrm>
              <a:off x="4935700" y="3331468"/>
              <a:ext cx="0" cy="68233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28" name="组合 427"/>
          <p:cNvGrpSpPr/>
          <p:nvPr/>
        </p:nvGrpSpPr>
        <p:grpSpPr>
          <a:xfrm>
            <a:off x="11115863" y="3669060"/>
            <a:ext cx="274434" cy="522964"/>
            <a:chOff x="4311617" y="4168879"/>
            <a:chExt cx="274449" cy="522994"/>
          </a:xfrm>
        </p:grpSpPr>
        <p:sp>
          <p:nvSpPr>
            <p:cNvPr id="429" name="流程图: 手动操作 428"/>
            <p:cNvSpPr/>
            <p:nvPr/>
          </p:nvSpPr>
          <p:spPr>
            <a:xfrm rot="16200000">
              <a:off x="4229749" y="4326091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30" name="矩形 429"/>
            <p:cNvSpPr/>
            <p:nvPr/>
          </p:nvSpPr>
          <p:spPr>
            <a:xfrm>
              <a:off x="4311617" y="4168879"/>
              <a:ext cx="274449" cy="52299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31" name="组合 430"/>
          <p:cNvGrpSpPr/>
          <p:nvPr/>
        </p:nvGrpSpPr>
        <p:grpSpPr>
          <a:xfrm>
            <a:off x="7887377" y="3395618"/>
            <a:ext cx="274434" cy="522964"/>
            <a:chOff x="4311617" y="4168879"/>
            <a:chExt cx="274449" cy="522993"/>
          </a:xfrm>
        </p:grpSpPr>
        <p:sp>
          <p:nvSpPr>
            <p:cNvPr id="432" name="流程图: 手动操作 431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33" name="矩形 432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34" name="直接连接符 433"/>
          <p:cNvCxnSpPr/>
          <p:nvPr/>
        </p:nvCxnSpPr>
        <p:spPr>
          <a:xfrm>
            <a:off x="4557577" y="3992907"/>
            <a:ext cx="0" cy="31741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35" name="组合 434"/>
          <p:cNvGrpSpPr/>
          <p:nvPr/>
        </p:nvGrpSpPr>
        <p:grpSpPr>
          <a:xfrm>
            <a:off x="4660416" y="4131436"/>
            <a:ext cx="274434" cy="522964"/>
            <a:chOff x="4311617" y="4168879"/>
            <a:chExt cx="274449" cy="522993"/>
          </a:xfrm>
        </p:grpSpPr>
        <p:sp>
          <p:nvSpPr>
            <p:cNvPr id="436" name="流程图: 手动操作 435"/>
            <p:cNvSpPr/>
            <p:nvPr/>
          </p:nvSpPr>
          <p:spPr>
            <a:xfrm rot="16200000">
              <a:off x="4218651" y="4335179"/>
              <a:ext cx="466196" cy="197947"/>
            </a:xfrm>
            <a:prstGeom prst="flowChartManualOperation">
              <a:avLst/>
            </a:prstGeom>
            <a:solidFill>
              <a:schemeClr val="bg1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37" name="矩形 436"/>
            <p:cNvSpPr/>
            <p:nvPr/>
          </p:nvSpPr>
          <p:spPr>
            <a:xfrm>
              <a:off x="4311617" y="4168879"/>
              <a:ext cx="274449" cy="52299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38" name="组合 437"/>
          <p:cNvGrpSpPr/>
          <p:nvPr/>
        </p:nvGrpSpPr>
        <p:grpSpPr>
          <a:xfrm>
            <a:off x="6673119" y="5383984"/>
            <a:ext cx="1378127" cy="404007"/>
            <a:chOff x="1421749" y="2325715"/>
            <a:chExt cx="1131743" cy="531703"/>
          </a:xfrm>
        </p:grpSpPr>
        <p:cxnSp>
          <p:nvCxnSpPr>
            <p:cNvPr id="439" name="直接连接符 438"/>
            <p:cNvCxnSpPr/>
            <p:nvPr/>
          </p:nvCxnSpPr>
          <p:spPr>
            <a:xfrm>
              <a:off x="2553492" y="2325715"/>
              <a:ext cx="0" cy="531703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直接连接符 439"/>
            <p:cNvCxnSpPr/>
            <p:nvPr/>
          </p:nvCxnSpPr>
          <p:spPr>
            <a:xfrm flipH="1">
              <a:off x="1421749" y="2857418"/>
              <a:ext cx="835480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1" name="组合 440"/>
          <p:cNvGrpSpPr/>
          <p:nvPr/>
        </p:nvGrpSpPr>
        <p:grpSpPr>
          <a:xfrm>
            <a:off x="9540087" y="1896016"/>
            <a:ext cx="286797" cy="1977742"/>
            <a:chOff x="1394482" y="2325714"/>
            <a:chExt cx="1159010" cy="531704"/>
          </a:xfrm>
        </p:grpSpPr>
        <p:cxnSp>
          <p:nvCxnSpPr>
            <p:cNvPr id="442" name="直接连接符 441"/>
            <p:cNvCxnSpPr/>
            <p:nvPr/>
          </p:nvCxnSpPr>
          <p:spPr>
            <a:xfrm>
              <a:off x="2553492" y="2325714"/>
              <a:ext cx="0" cy="526135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3" name="直接连接符 442"/>
            <p:cNvCxnSpPr/>
            <p:nvPr/>
          </p:nvCxnSpPr>
          <p:spPr>
            <a:xfrm flipH="1">
              <a:off x="1394482" y="2857418"/>
              <a:ext cx="1159010" cy="0"/>
            </a:xfrm>
            <a:prstGeom prst="line">
              <a:avLst/>
            </a:prstGeom>
            <a:noFill/>
            <a:ln w="317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44" name="流程图: 延期 443"/>
          <p:cNvSpPr/>
          <p:nvPr/>
        </p:nvSpPr>
        <p:spPr>
          <a:xfrm>
            <a:off x="9957786" y="1740688"/>
            <a:ext cx="250811" cy="203189"/>
          </a:xfrm>
          <a:prstGeom prst="flowChartDelay">
            <a:avLst/>
          </a:prstGeom>
          <a:noFill/>
          <a:ln w="31750" cap="sq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445" name="直接连接符 444"/>
          <p:cNvCxnSpPr/>
          <p:nvPr/>
        </p:nvCxnSpPr>
        <p:spPr>
          <a:xfrm>
            <a:off x="4369149" y="2636060"/>
            <a:ext cx="0" cy="317186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6" name="直接连接符 445"/>
          <p:cNvCxnSpPr/>
          <p:nvPr/>
        </p:nvCxnSpPr>
        <p:spPr>
          <a:xfrm>
            <a:off x="9540087" y="4006116"/>
            <a:ext cx="727736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7" name="组合 446"/>
          <p:cNvGrpSpPr/>
          <p:nvPr/>
        </p:nvGrpSpPr>
        <p:grpSpPr>
          <a:xfrm>
            <a:off x="5422458" y="3510752"/>
            <a:ext cx="1317601" cy="1506357"/>
            <a:chOff x="5627149" y="4024017"/>
            <a:chExt cx="1389657" cy="1588736"/>
          </a:xfrm>
        </p:grpSpPr>
        <p:sp>
          <p:nvSpPr>
            <p:cNvPr id="448" name="矩形 447"/>
            <p:cNvSpPr/>
            <p:nvPr/>
          </p:nvSpPr>
          <p:spPr>
            <a:xfrm>
              <a:off x="5635130" y="4058982"/>
              <a:ext cx="1327324" cy="1553771"/>
            </a:xfrm>
            <a:prstGeom prst="rect">
              <a:avLst/>
            </a:prstGeom>
            <a:solidFill>
              <a:srgbClr val="FFCC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49" name="矩形 448"/>
            <p:cNvSpPr/>
            <p:nvPr/>
          </p:nvSpPr>
          <p:spPr>
            <a:xfrm>
              <a:off x="5627149" y="4119471"/>
              <a:ext cx="51092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0" name="矩形 449"/>
            <p:cNvSpPr/>
            <p:nvPr/>
          </p:nvSpPr>
          <p:spPr>
            <a:xfrm>
              <a:off x="5627149" y="4336518"/>
              <a:ext cx="51092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1" name="矩形 450"/>
            <p:cNvSpPr/>
            <p:nvPr/>
          </p:nvSpPr>
          <p:spPr>
            <a:xfrm>
              <a:off x="5627149" y="4770476"/>
              <a:ext cx="468653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2" name="矩形 451"/>
            <p:cNvSpPr/>
            <p:nvPr/>
          </p:nvSpPr>
          <p:spPr>
            <a:xfrm>
              <a:off x="5627150" y="5220981"/>
              <a:ext cx="51092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3" name="矩形 452"/>
            <p:cNvSpPr/>
            <p:nvPr/>
          </p:nvSpPr>
          <p:spPr>
            <a:xfrm>
              <a:off x="6026642" y="4024017"/>
              <a:ext cx="488940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4" name="矩形 453"/>
            <p:cNvSpPr/>
            <p:nvPr/>
          </p:nvSpPr>
          <p:spPr>
            <a:xfrm>
              <a:off x="6600563" y="4112701"/>
              <a:ext cx="416243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5" name="矩形 454"/>
            <p:cNvSpPr/>
            <p:nvPr/>
          </p:nvSpPr>
          <p:spPr>
            <a:xfrm>
              <a:off x="6597005" y="4365398"/>
              <a:ext cx="416243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6" name="矩形 455"/>
            <p:cNvSpPr/>
            <p:nvPr/>
          </p:nvSpPr>
          <p:spPr>
            <a:xfrm>
              <a:off x="5983002" y="4801646"/>
              <a:ext cx="969090" cy="5515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Register</a:t>
              </a:r>
              <a:endParaRPr lang="en-US" altLang="zh-CN" sz="1400" b="1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  <a:p>
              <a:pPr algn="ctr"/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File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457" name="组合 456"/>
          <p:cNvGrpSpPr/>
          <p:nvPr/>
        </p:nvGrpSpPr>
        <p:grpSpPr>
          <a:xfrm>
            <a:off x="9095937" y="3530863"/>
            <a:ext cx="420145" cy="877029"/>
            <a:chOff x="9501522" y="3862856"/>
            <a:chExt cx="443122" cy="924992"/>
          </a:xfrm>
        </p:grpSpPr>
        <p:sp>
          <p:nvSpPr>
            <p:cNvPr id="458" name="任意多边形: 形状 259"/>
            <p:cNvSpPr/>
            <p:nvPr/>
          </p:nvSpPr>
          <p:spPr>
            <a:xfrm>
              <a:off x="9501522" y="3862856"/>
              <a:ext cx="443122" cy="924992"/>
            </a:xfrm>
            <a:custGeom>
              <a:avLst/>
              <a:gdLst>
                <a:gd name="connsiteX0" fmla="*/ 0 w 567834"/>
                <a:gd name="connsiteY0" fmla="*/ 0 h 877078"/>
                <a:gd name="connsiteX1" fmla="*/ 567834 w 567834"/>
                <a:gd name="connsiteY1" fmla="*/ 293248 h 877078"/>
                <a:gd name="connsiteX2" fmla="*/ 567834 w 567834"/>
                <a:gd name="connsiteY2" fmla="*/ 639814 h 877078"/>
                <a:gd name="connsiteX3" fmla="*/ 5332 w 567834"/>
                <a:gd name="connsiteY3" fmla="*/ 877078 h 877078"/>
                <a:gd name="connsiteX4" fmla="*/ 5332 w 567834"/>
                <a:gd name="connsiteY4" fmla="*/ 525180 h 877078"/>
                <a:gd name="connsiteX5" fmla="*/ 66647 w 567834"/>
                <a:gd name="connsiteY5" fmla="*/ 445204 h 877078"/>
                <a:gd name="connsiteX6" fmla="*/ 0 w 567834"/>
                <a:gd name="connsiteY6" fmla="*/ 338568 h 877078"/>
                <a:gd name="connsiteX7" fmla="*/ 0 w 567834"/>
                <a:gd name="connsiteY7" fmla="*/ 0 h 877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834" h="877078">
                  <a:moveTo>
                    <a:pt x="0" y="0"/>
                  </a:moveTo>
                  <a:lnTo>
                    <a:pt x="567834" y="293248"/>
                  </a:lnTo>
                  <a:lnTo>
                    <a:pt x="567834" y="639814"/>
                  </a:lnTo>
                  <a:lnTo>
                    <a:pt x="5332" y="877078"/>
                  </a:lnTo>
                  <a:lnTo>
                    <a:pt x="5332" y="525180"/>
                  </a:lnTo>
                  <a:lnTo>
                    <a:pt x="66647" y="445204"/>
                  </a:lnTo>
                  <a:lnTo>
                    <a:pt x="0" y="338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59" name="矩形 458"/>
            <p:cNvSpPr/>
            <p:nvPr/>
          </p:nvSpPr>
          <p:spPr>
            <a:xfrm rot="16200000">
              <a:off x="9410367" y="4144538"/>
              <a:ext cx="580238" cy="3244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b="1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400" b="1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cxnSp>
        <p:nvCxnSpPr>
          <p:cNvPr id="460" name="直接连接符 459"/>
          <p:cNvCxnSpPr/>
          <p:nvPr/>
        </p:nvCxnSpPr>
        <p:spPr>
          <a:xfrm>
            <a:off x="1799177" y="4092600"/>
            <a:ext cx="0" cy="1973032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1" name="直接连接符 460"/>
          <p:cNvCxnSpPr/>
          <p:nvPr/>
        </p:nvCxnSpPr>
        <p:spPr>
          <a:xfrm>
            <a:off x="1809981" y="4085041"/>
            <a:ext cx="15557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2" name="组合 461"/>
          <p:cNvGrpSpPr/>
          <p:nvPr/>
        </p:nvGrpSpPr>
        <p:grpSpPr>
          <a:xfrm>
            <a:off x="1955154" y="3712346"/>
            <a:ext cx="274434" cy="522964"/>
            <a:chOff x="1970227" y="4236633"/>
            <a:chExt cx="289442" cy="551563"/>
          </a:xfrm>
        </p:grpSpPr>
        <p:sp>
          <p:nvSpPr>
            <p:cNvPr id="463" name="流程图: 手动操作 462"/>
            <p:cNvSpPr/>
            <p:nvPr/>
          </p:nvSpPr>
          <p:spPr>
            <a:xfrm rot="16200000">
              <a:off x="1867160" y="4412019"/>
              <a:ext cx="491664" cy="208761"/>
            </a:xfrm>
            <a:prstGeom prst="flowChartManualOperation">
              <a:avLst/>
            </a:prstGeom>
            <a:solidFill>
              <a:srgbClr val="FFFFFF"/>
            </a:solidFill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64" name="矩形 463"/>
            <p:cNvSpPr/>
            <p:nvPr/>
          </p:nvSpPr>
          <p:spPr>
            <a:xfrm>
              <a:off x="1970227" y="4236633"/>
              <a:ext cx="289442" cy="5515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solidFill>
                    <a:srgbClr val="0066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40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65" name="文本框 464"/>
          <p:cNvSpPr txBox="1"/>
          <p:nvPr/>
        </p:nvSpPr>
        <p:spPr>
          <a:xfrm>
            <a:off x="9715479" y="2116960"/>
            <a:ext cx="1128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dirty="0">
                <a:solidFill>
                  <a:srgbClr val="4472C4"/>
                </a:solidFill>
              </a:rPr>
              <a:t>比较</a:t>
            </a:r>
            <a:endParaRPr lang="en-US" altLang="zh-CN" dirty="0">
              <a:solidFill>
                <a:srgbClr val="4472C4"/>
              </a:solidFill>
            </a:endParaRPr>
          </a:p>
        </p:txBody>
      </p:sp>
      <p:grpSp>
        <p:nvGrpSpPr>
          <p:cNvPr id="466" name="组合 465"/>
          <p:cNvGrpSpPr/>
          <p:nvPr/>
        </p:nvGrpSpPr>
        <p:grpSpPr>
          <a:xfrm>
            <a:off x="8214876" y="3828017"/>
            <a:ext cx="444521" cy="993977"/>
            <a:chOff x="4336181" y="4140652"/>
            <a:chExt cx="214541" cy="587002"/>
          </a:xfrm>
        </p:grpSpPr>
        <p:sp>
          <p:nvSpPr>
            <p:cNvPr id="467" name="流程图: 手动操作 466"/>
            <p:cNvSpPr/>
            <p:nvPr/>
          </p:nvSpPr>
          <p:spPr>
            <a:xfrm rot="16200000">
              <a:off x="4158248" y="4335179"/>
              <a:ext cx="587002" cy="197947"/>
            </a:xfrm>
            <a:prstGeom prst="flowChartManualOperation">
              <a:avLst/>
            </a:prstGeom>
            <a:no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68" name="矩形 467"/>
            <p:cNvSpPr/>
            <p:nvPr/>
          </p:nvSpPr>
          <p:spPr>
            <a:xfrm>
              <a:off x="4336181" y="4155434"/>
              <a:ext cx="175776" cy="5631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</a:t>
              </a:r>
              <a:endPara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endParaRPr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469" name="直接连接符 468"/>
          <p:cNvCxnSpPr/>
          <p:nvPr/>
        </p:nvCxnSpPr>
        <p:spPr>
          <a:xfrm>
            <a:off x="7160129" y="3983985"/>
            <a:ext cx="1054747" cy="0"/>
          </a:xfrm>
          <a:prstGeom prst="line">
            <a:avLst/>
          </a:prstGeom>
          <a:ln w="76200" cap="sq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0" name="组合 469"/>
          <p:cNvGrpSpPr/>
          <p:nvPr/>
        </p:nvGrpSpPr>
        <p:grpSpPr>
          <a:xfrm>
            <a:off x="6833915" y="3550832"/>
            <a:ext cx="452368" cy="958383"/>
            <a:chOff x="7115801" y="4066288"/>
            <a:chExt cx="477107" cy="1010794"/>
          </a:xfrm>
        </p:grpSpPr>
        <p:sp>
          <p:nvSpPr>
            <p:cNvPr id="471" name="矩形 470"/>
            <p:cNvSpPr/>
            <p:nvPr/>
          </p:nvSpPr>
          <p:spPr>
            <a:xfrm>
              <a:off x="7242686" y="4066288"/>
              <a:ext cx="217163" cy="670636"/>
            </a:xfrm>
            <a:prstGeom prst="rect">
              <a:avLst/>
            </a:prstGeom>
            <a:solidFill>
              <a:srgbClr val="33CCCC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472" name="组合 471"/>
            <p:cNvGrpSpPr/>
            <p:nvPr/>
          </p:nvGrpSpPr>
          <p:grpSpPr>
            <a:xfrm>
              <a:off x="7115801" y="4604354"/>
              <a:ext cx="477107" cy="472728"/>
              <a:chOff x="3743887" y="4293594"/>
              <a:chExt cx="477107" cy="472728"/>
            </a:xfrm>
          </p:grpSpPr>
          <p:grpSp>
            <p:nvGrpSpPr>
              <p:cNvPr id="473" name="组合 472"/>
              <p:cNvGrpSpPr/>
              <p:nvPr/>
            </p:nvGrpSpPr>
            <p:grpSpPr>
              <a:xfrm>
                <a:off x="3743887" y="4440399"/>
                <a:ext cx="477107" cy="325923"/>
                <a:chOff x="2146087" y="4862847"/>
                <a:chExt cx="452393" cy="309039"/>
              </a:xfrm>
            </p:grpSpPr>
            <p:cxnSp>
              <p:nvCxnSpPr>
                <p:cNvPr id="475" name="直接连接符 474"/>
                <p:cNvCxnSpPr/>
                <p:nvPr/>
              </p:nvCxnSpPr>
              <p:spPr>
                <a:xfrm flipV="1">
                  <a:off x="2364748" y="4862847"/>
                  <a:ext cx="0" cy="104775"/>
                </a:xfrm>
                <a:prstGeom prst="line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6" name="矩形 475"/>
                <p:cNvSpPr/>
                <p:nvPr/>
              </p:nvSpPr>
              <p:spPr>
                <a:xfrm>
                  <a:off x="2146087" y="4910263"/>
                  <a:ext cx="452393" cy="26162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100" i="1" dirty="0">
                      <a:solidFill>
                        <a:srgbClr val="C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CLK</a:t>
                  </a:r>
                  <a:endParaRPr lang="zh-CN" altLang="en-US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474" name="等腰三角形 473"/>
              <p:cNvSpPr/>
              <p:nvPr/>
            </p:nvSpPr>
            <p:spPr>
              <a:xfrm>
                <a:off x="3875914" y="4293594"/>
                <a:ext cx="201735" cy="126050"/>
              </a:xfrm>
              <a:prstGeom prst="triangle">
                <a:avLst/>
              </a:prstGeom>
              <a:solidFill>
                <a:srgbClr val="33CC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sp>
        <p:nvSpPr>
          <p:cNvPr id="477" name="文本框 476"/>
          <p:cNvSpPr txBox="1"/>
          <p:nvPr/>
        </p:nvSpPr>
        <p:spPr>
          <a:xfrm>
            <a:off x="119603" y="3730082"/>
            <a:ext cx="11280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24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dirty="0">
                <a:solidFill>
                  <a:srgbClr val="7030A0"/>
                </a:solidFill>
              </a:rPr>
              <a:t>分支</a:t>
            </a:r>
            <a:endParaRPr lang="en-US" altLang="zh-CN" dirty="0">
              <a:solidFill>
                <a:srgbClr val="7030A0"/>
              </a:solidFill>
            </a:endParaRPr>
          </a:p>
          <a:p>
            <a:pPr algn="ctr">
              <a:lnSpc>
                <a:spcPct val="100000"/>
              </a:lnSpc>
            </a:pPr>
            <a:r>
              <a:rPr lang="zh-CN" altLang="en-US" dirty="0">
                <a:solidFill>
                  <a:srgbClr val="7030A0"/>
                </a:solidFill>
              </a:rPr>
              <a:t>地址</a:t>
            </a:r>
            <a:endParaRPr lang="en-US" altLang="zh-CN" dirty="0">
              <a:solidFill>
                <a:srgbClr val="7030A0"/>
              </a:solidFill>
            </a:endParaRPr>
          </a:p>
        </p:txBody>
      </p:sp>
      <p:sp>
        <p:nvSpPr>
          <p:cNvPr id="252" name="矩形 251"/>
          <p:cNvSpPr/>
          <p:nvPr/>
        </p:nvSpPr>
        <p:spPr>
          <a:xfrm>
            <a:off x="1354818" y="3658283"/>
            <a:ext cx="236207" cy="434316"/>
          </a:xfrm>
          <a:prstGeom prst="rect">
            <a:avLst/>
          </a:prstGeom>
          <a:solidFill>
            <a:srgbClr val="00B05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53" name="矩形 252"/>
          <p:cNvSpPr/>
          <p:nvPr/>
        </p:nvSpPr>
        <p:spPr>
          <a:xfrm>
            <a:off x="1296010" y="3619636"/>
            <a:ext cx="37382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24" name="组合 323"/>
          <p:cNvGrpSpPr/>
          <p:nvPr/>
        </p:nvGrpSpPr>
        <p:grpSpPr>
          <a:xfrm>
            <a:off x="1254571" y="3966925"/>
            <a:ext cx="452368" cy="448216"/>
            <a:chOff x="3743887" y="4293594"/>
            <a:chExt cx="477107" cy="472728"/>
          </a:xfrm>
          <a:solidFill>
            <a:srgbClr val="59B2FF"/>
          </a:solidFill>
        </p:grpSpPr>
        <p:grpSp>
          <p:nvGrpSpPr>
            <p:cNvPr id="325" name="组合 324"/>
            <p:cNvGrpSpPr/>
            <p:nvPr/>
          </p:nvGrpSpPr>
          <p:grpSpPr>
            <a:xfrm>
              <a:off x="3743887" y="4440398"/>
              <a:ext cx="477107" cy="325924"/>
              <a:chOff x="2146087" y="4862847"/>
              <a:chExt cx="452393" cy="309040"/>
            </a:xfrm>
            <a:grpFill/>
          </p:grpSpPr>
          <p:cxnSp>
            <p:nvCxnSpPr>
              <p:cNvPr id="327" name="直接连接符 326"/>
              <p:cNvCxnSpPr/>
              <p:nvPr/>
            </p:nvCxnSpPr>
            <p:spPr>
              <a:xfrm flipV="1">
                <a:off x="2364748" y="4862847"/>
                <a:ext cx="0" cy="104775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8" name="矩形 327"/>
              <p:cNvSpPr/>
              <p:nvPr/>
            </p:nvSpPr>
            <p:spPr>
              <a:xfrm>
                <a:off x="2146087" y="4910263"/>
                <a:ext cx="452393" cy="2616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100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100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26" name="等腰三角形 325"/>
            <p:cNvSpPr/>
            <p:nvPr/>
          </p:nvSpPr>
          <p:spPr>
            <a:xfrm>
              <a:off x="3875914" y="4293594"/>
              <a:ext cx="201735" cy="126050"/>
            </a:xfrm>
            <a:prstGeom prst="triangle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多周期</a:t>
            </a:r>
            <a:r>
              <a:rPr lang="en-US" altLang="zh-CN" dirty="0"/>
              <a:t>MIPS</a:t>
            </a:r>
            <a:r>
              <a:rPr lang="zh-CN" altLang="en-US" dirty="0"/>
              <a:t>状态图</a:t>
            </a:r>
            <a:endParaRPr lang="zh-CN" altLang="en-US" dirty="0"/>
          </a:p>
        </p:txBody>
      </p:sp>
      <p:sp>
        <p:nvSpPr>
          <p:cNvPr id="72" name="椭圆 71"/>
          <p:cNvSpPr/>
          <p:nvPr/>
        </p:nvSpPr>
        <p:spPr>
          <a:xfrm>
            <a:off x="2961273" y="2965309"/>
            <a:ext cx="1304925" cy="779781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73" name="椭圆 72"/>
          <p:cNvSpPr/>
          <p:nvPr/>
        </p:nvSpPr>
        <p:spPr>
          <a:xfrm>
            <a:off x="2961273" y="4079733"/>
            <a:ext cx="1304925" cy="779781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74" name="椭圆 73"/>
          <p:cNvSpPr/>
          <p:nvPr/>
        </p:nvSpPr>
        <p:spPr>
          <a:xfrm>
            <a:off x="2961273" y="5194157"/>
            <a:ext cx="1304925" cy="779781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75" name="Rectangle 79"/>
          <p:cNvSpPr>
            <a:spLocks noChangeArrowheads="1"/>
          </p:cNvSpPr>
          <p:nvPr/>
        </p:nvSpPr>
        <p:spPr bwMode="auto">
          <a:xfrm>
            <a:off x="2961273" y="3071433"/>
            <a:ext cx="13049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A+imm16</a:t>
            </a:r>
            <a:r>
              <a: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C</a:t>
            </a:r>
            <a:endParaRPr lang="en-US" altLang="zh-CN" sz="1200" b="1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ctr" defTabSz="914400"/>
            <a:r>
              <a: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AluSrcA=1</a:t>
            </a:r>
            <a:endParaRPr lang="en-US" altLang="zh-CN" sz="1100" i="1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ctr" defTabSz="914400"/>
            <a:r>
              <a: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AluSrcB=2</a:t>
            </a:r>
            <a:endParaRPr lang="zh-CN" altLang="en-US" sz="1100" i="1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6" name="Rectangle 79"/>
          <p:cNvSpPr>
            <a:spLocks noChangeArrowheads="1"/>
          </p:cNvSpPr>
          <p:nvPr/>
        </p:nvSpPr>
        <p:spPr bwMode="auto">
          <a:xfrm>
            <a:off x="2961273" y="4262569"/>
            <a:ext cx="1304925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M[C]</a:t>
            </a:r>
            <a:r>
              <a: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DR</a:t>
            </a:r>
            <a:endParaRPr lang="en-US" altLang="zh-CN" sz="1200" b="1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ctr" defTabSz="914400"/>
            <a:r>
              <a: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IorD=1</a:t>
            </a:r>
            <a:endParaRPr lang="zh-CN" altLang="en-US" sz="1100" i="1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7" name="Rectangle 79"/>
          <p:cNvSpPr>
            <a:spLocks noChangeArrowheads="1"/>
          </p:cNvSpPr>
          <p:nvPr/>
        </p:nvSpPr>
        <p:spPr bwMode="auto">
          <a:xfrm>
            <a:off x="2961273" y="5282296"/>
            <a:ext cx="1304925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DR </a:t>
            </a:r>
            <a:r>
              <a: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R[rt]</a:t>
            </a:r>
            <a:endParaRPr lang="en-US" altLang="zh-CN" sz="1200" b="1">
              <a:solidFill>
                <a:srgbClr val="0000FF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ctr" defTabSz="914400"/>
            <a:r>
              <a: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MemToReg=1</a:t>
            </a:r>
            <a:endParaRPr lang="en-US" altLang="zh-CN" sz="1100" i="1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algn="ctr" defTabSz="914400"/>
            <a:r>
              <a: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RegWrite=1</a:t>
            </a:r>
            <a:endParaRPr lang="zh-CN" altLang="en-US" sz="1100" i="1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8" name="直接箭头连接符 77"/>
          <p:cNvCxnSpPr>
            <a:stCxn id="72" idx="4"/>
            <a:endCxn id="73" idx="0"/>
          </p:cNvCxnSpPr>
          <p:nvPr/>
        </p:nvCxnSpPr>
        <p:spPr>
          <a:xfrm>
            <a:off x="3613736" y="3745090"/>
            <a:ext cx="0" cy="334643"/>
          </a:xfrm>
          <a:prstGeom prst="straightConnector1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9" name="直接箭头连接符 78"/>
          <p:cNvCxnSpPr>
            <a:stCxn id="73" idx="4"/>
            <a:endCxn id="74" idx="0"/>
          </p:cNvCxnSpPr>
          <p:nvPr/>
        </p:nvCxnSpPr>
        <p:spPr>
          <a:xfrm>
            <a:off x="3613736" y="4859514"/>
            <a:ext cx="0" cy="334643"/>
          </a:xfrm>
          <a:prstGeom prst="straightConnector1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0" name="直接箭头连接符 79"/>
          <p:cNvCxnSpPr/>
          <p:nvPr/>
        </p:nvCxnSpPr>
        <p:spPr>
          <a:xfrm>
            <a:off x="3615493" y="5973938"/>
            <a:ext cx="0" cy="371479"/>
          </a:xfrm>
          <a:prstGeom prst="straightConnector1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1" name="直接箭头连接符 80"/>
          <p:cNvCxnSpPr>
            <a:stCxn id="87" idx="4"/>
          </p:cNvCxnSpPr>
          <p:nvPr/>
        </p:nvCxnSpPr>
        <p:spPr>
          <a:xfrm flipH="1">
            <a:off x="3663637" y="1625939"/>
            <a:ext cx="3167108" cy="1347628"/>
          </a:xfrm>
          <a:prstGeom prst="straightConnector1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2" name="直接箭头连接符 81"/>
          <p:cNvCxnSpPr>
            <a:stCxn id="87" idx="4"/>
            <a:endCxn id="93" idx="0"/>
          </p:cNvCxnSpPr>
          <p:nvPr/>
        </p:nvCxnSpPr>
        <p:spPr>
          <a:xfrm flipH="1">
            <a:off x="5229080" y="1625939"/>
            <a:ext cx="1601665" cy="1339370"/>
          </a:xfrm>
          <a:prstGeom prst="straightConnector1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3" name="直接箭头连接符 82"/>
          <p:cNvCxnSpPr>
            <a:stCxn id="87" idx="4"/>
          </p:cNvCxnSpPr>
          <p:nvPr/>
        </p:nvCxnSpPr>
        <p:spPr>
          <a:xfrm flipH="1">
            <a:off x="6825181" y="1625939"/>
            <a:ext cx="5564" cy="1327575"/>
          </a:xfrm>
          <a:prstGeom prst="straightConnector1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4" name="直接箭头连接符 83"/>
          <p:cNvCxnSpPr>
            <a:stCxn id="87" idx="4"/>
            <a:endCxn id="111" idx="0"/>
          </p:cNvCxnSpPr>
          <p:nvPr/>
        </p:nvCxnSpPr>
        <p:spPr>
          <a:xfrm>
            <a:off x="6830745" y="1625939"/>
            <a:ext cx="1591776" cy="1339370"/>
          </a:xfrm>
          <a:prstGeom prst="straightConnector1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5" name="直接箭头连接符 84"/>
          <p:cNvCxnSpPr>
            <a:stCxn id="87" idx="4"/>
            <a:endCxn id="104" idx="0"/>
          </p:cNvCxnSpPr>
          <p:nvPr/>
        </p:nvCxnSpPr>
        <p:spPr>
          <a:xfrm>
            <a:off x="6830745" y="1625939"/>
            <a:ext cx="3189225" cy="1339370"/>
          </a:xfrm>
          <a:prstGeom prst="straightConnector1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86" name="组合 85"/>
          <p:cNvGrpSpPr/>
          <p:nvPr/>
        </p:nvGrpSpPr>
        <p:grpSpPr>
          <a:xfrm>
            <a:off x="6096000" y="846158"/>
            <a:ext cx="1485900" cy="779781"/>
            <a:chOff x="2124075" y="1897215"/>
            <a:chExt cx="1485900" cy="779781"/>
          </a:xfrm>
        </p:grpSpPr>
        <p:sp>
          <p:nvSpPr>
            <p:cNvPr id="87" name="椭圆 86"/>
            <p:cNvSpPr/>
            <p:nvPr/>
          </p:nvSpPr>
          <p:spPr>
            <a:xfrm>
              <a:off x="2154877" y="1897215"/>
              <a:ext cx="1407886" cy="779781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8" name="Rectangle 79"/>
            <p:cNvSpPr>
              <a:spLocks noChangeArrowheads="1"/>
            </p:cNvSpPr>
            <p:nvPr/>
          </p:nvSpPr>
          <p:spPr bwMode="auto">
            <a:xfrm>
              <a:off x="2124075" y="2003339"/>
              <a:ext cx="148590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R[rs/rt]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A/B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PC+4+Imm</a:t>
              </a:r>
              <a:r>
                <a:rPr lang="en-US" altLang="zh-CN" sz="1200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&lt;&lt;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2C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AluSrcB=3</a:t>
              </a:r>
              <a:endParaRPr lang="zh-CN" altLang="en-US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943355" y="846158"/>
            <a:ext cx="1485900" cy="779781"/>
            <a:chOff x="2124075" y="1897215"/>
            <a:chExt cx="1485900" cy="779781"/>
          </a:xfrm>
        </p:grpSpPr>
        <p:sp>
          <p:nvSpPr>
            <p:cNvPr id="90" name="椭圆 89"/>
            <p:cNvSpPr/>
            <p:nvPr/>
          </p:nvSpPr>
          <p:spPr>
            <a:xfrm>
              <a:off x="2200791" y="1897215"/>
              <a:ext cx="1304925" cy="779781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1" name="Rectangle 79"/>
            <p:cNvSpPr>
              <a:spLocks noChangeArrowheads="1"/>
            </p:cNvSpPr>
            <p:nvPr/>
          </p:nvSpPr>
          <p:spPr bwMode="auto">
            <a:xfrm>
              <a:off x="2124075" y="2003339"/>
              <a:ext cx="1485900" cy="6155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M[PC++]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IR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IRWrite=PcWrite=1</a:t>
              </a:r>
              <a:endPara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AluSrcB=1</a:t>
              </a:r>
              <a:endParaRPr lang="zh-CN" altLang="en-US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4576617" y="2965309"/>
            <a:ext cx="1319439" cy="3377734"/>
            <a:chOff x="1701164" y="3068317"/>
            <a:chExt cx="1319439" cy="3377734"/>
          </a:xfrm>
        </p:grpSpPr>
        <p:sp>
          <p:nvSpPr>
            <p:cNvPr id="93" name="椭圆 92"/>
            <p:cNvSpPr/>
            <p:nvPr/>
          </p:nvSpPr>
          <p:spPr>
            <a:xfrm>
              <a:off x="1701164" y="3068317"/>
              <a:ext cx="1304925" cy="77978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4" name="椭圆 93"/>
            <p:cNvSpPr/>
            <p:nvPr/>
          </p:nvSpPr>
          <p:spPr>
            <a:xfrm>
              <a:off x="1701164" y="4182741"/>
              <a:ext cx="1304925" cy="779781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95" name="Rectangle 79"/>
            <p:cNvSpPr>
              <a:spLocks noChangeArrowheads="1"/>
            </p:cNvSpPr>
            <p:nvPr/>
          </p:nvSpPr>
          <p:spPr bwMode="auto">
            <a:xfrm>
              <a:off x="1701164" y="3174441"/>
              <a:ext cx="1304925" cy="6155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A+imm16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C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AluSrcA=1</a:t>
              </a:r>
              <a:endPara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AluSrcB=2</a:t>
              </a:r>
              <a:endParaRPr lang="zh-CN" altLang="en-US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96" name="Rectangle 79"/>
            <p:cNvSpPr>
              <a:spLocks noChangeArrowheads="1"/>
            </p:cNvSpPr>
            <p:nvPr/>
          </p:nvSpPr>
          <p:spPr bwMode="auto">
            <a:xfrm>
              <a:off x="1715678" y="4336549"/>
              <a:ext cx="1304925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DR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M[C]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MemWrite=IorD=1</a:t>
              </a:r>
              <a:endParaRPr lang="zh-CN" altLang="en-US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97" name="直接箭头连接符 96"/>
            <p:cNvCxnSpPr>
              <a:stCxn id="93" idx="4"/>
              <a:endCxn id="94" idx="0"/>
            </p:cNvCxnSpPr>
            <p:nvPr/>
          </p:nvCxnSpPr>
          <p:spPr>
            <a:xfrm>
              <a:off x="2353627" y="3848098"/>
              <a:ext cx="0" cy="334643"/>
            </a:xfrm>
            <a:prstGeom prst="straightConnector1">
              <a:avLst/>
            </a:prstGeom>
            <a:noFill/>
            <a:ln w="15875" cap="sq">
              <a:solidFill>
                <a:schemeClr val="tx1">
                  <a:lumMod val="95000"/>
                  <a:lumOff val="5000"/>
                </a:schemeClr>
              </a:solidFill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8" name="直接箭头连接符 97"/>
            <p:cNvCxnSpPr>
              <a:stCxn id="94" idx="4"/>
            </p:cNvCxnSpPr>
            <p:nvPr/>
          </p:nvCxnSpPr>
          <p:spPr>
            <a:xfrm>
              <a:off x="2353627" y="4962522"/>
              <a:ext cx="0" cy="1483529"/>
            </a:xfrm>
            <a:prstGeom prst="straightConnector1">
              <a:avLst/>
            </a:prstGeom>
            <a:noFill/>
            <a:ln w="15875" cap="sq">
              <a:solidFill>
                <a:schemeClr val="tx1">
                  <a:lumMod val="95000"/>
                  <a:lumOff val="5000"/>
                </a:schemeClr>
              </a:solidFill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9" name="组合 98"/>
          <p:cNvGrpSpPr/>
          <p:nvPr/>
        </p:nvGrpSpPr>
        <p:grpSpPr>
          <a:xfrm>
            <a:off x="6066930" y="2965309"/>
            <a:ext cx="1460499" cy="3377734"/>
            <a:chOff x="1591327" y="3068317"/>
            <a:chExt cx="1460499" cy="3377734"/>
          </a:xfrm>
        </p:grpSpPr>
        <p:sp>
          <p:nvSpPr>
            <p:cNvPr id="100" name="椭圆 99"/>
            <p:cNvSpPr/>
            <p:nvPr/>
          </p:nvSpPr>
          <p:spPr>
            <a:xfrm>
              <a:off x="1629427" y="3068317"/>
              <a:ext cx="1396999" cy="779781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01" name="Rectangle 79"/>
            <p:cNvSpPr>
              <a:spLocks noChangeArrowheads="1"/>
            </p:cNvSpPr>
            <p:nvPr/>
          </p:nvSpPr>
          <p:spPr bwMode="auto">
            <a:xfrm>
              <a:off x="1591327" y="3185996"/>
              <a:ext cx="1460499" cy="6155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If (A==B) C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PC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Branch=PcSrc=1</a:t>
              </a:r>
              <a:endPara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AluSrcA=1</a:t>
              </a:r>
              <a:endParaRPr lang="zh-CN" altLang="en-US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02" name="直接箭头连接符 101"/>
            <p:cNvCxnSpPr/>
            <p:nvPr/>
          </p:nvCxnSpPr>
          <p:spPr>
            <a:xfrm>
              <a:off x="2353627" y="3867150"/>
              <a:ext cx="0" cy="2578901"/>
            </a:xfrm>
            <a:prstGeom prst="straightConnector1">
              <a:avLst/>
            </a:prstGeom>
            <a:noFill/>
            <a:ln w="15875" cap="sq">
              <a:solidFill>
                <a:schemeClr val="tx1">
                  <a:lumMod val="95000"/>
                  <a:lumOff val="5000"/>
                </a:schemeClr>
              </a:solidFill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9298836" y="2965309"/>
            <a:ext cx="1461315" cy="3377734"/>
            <a:chOff x="1632493" y="3068317"/>
            <a:chExt cx="1461315" cy="3377734"/>
          </a:xfrm>
        </p:grpSpPr>
        <p:sp>
          <p:nvSpPr>
            <p:cNvPr id="104" name="椭圆 103"/>
            <p:cNvSpPr/>
            <p:nvPr/>
          </p:nvSpPr>
          <p:spPr>
            <a:xfrm>
              <a:off x="1701164" y="3068317"/>
              <a:ext cx="1304925" cy="779781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05" name="椭圆 104"/>
            <p:cNvSpPr/>
            <p:nvPr/>
          </p:nvSpPr>
          <p:spPr>
            <a:xfrm>
              <a:off x="1701164" y="4182741"/>
              <a:ext cx="1304925" cy="779781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06" name="Rectangle 79"/>
            <p:cNvSpPr>
              <a:spLocks noChangeArrowheads="1"/>
            </p:cNvSpPr>
            <p:nvPr/>
          </p:nvSpPr>
          <p:spPr bwMode="auto">
            <a:xfrm>
              <a:off x="1632493" y="3164069"/>
              <a:ext cx="1461315" cy="6155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A op Imm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C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AluCtrl=AluSrcA=1</a:t>
              </a:r>
              <a:endPara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AluSrcB=2</a:t>
              </a:r>
              <a:endParaRPr lang="zh-CN" altLang="en-US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07" name="Rectangle 79"/>
            <p:cNvSpPr>
              <a:spLocks noChangeArrowheads="1"/>
            </p:cNvSpPr>
            <p:nvPr/>
          </p:nvSpPr>
          <p:spPr bwMode="auto">
            <a:xfrm>
              <a:off x="1701164" y="4336549"/>
              <a:ext cx="1304925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R[rt]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RegWrite=1</a:t>
              </a:r>
              <a:endParaRPr lang="zh-CN" altLang="en-US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08" name="直接箭头连接符 107"/>
            <p:cNvCxnSpPr>
              <a:stCxn id="104" idx="4"/>
              <a:endCxn id="105" idx="0"/>
            </p:cNvCxnSpPr>
            <p:nvPr/>
          </p:nvCxnSpPr>
          <p:spPr>
            <a:xfrm>
              <a:off x="2353627" y="3848098"/>
              <a:ext cx="0" cy="334643"/>
            </a:xfrm>
            <a:prstGeom prst="straightConnector1">
              <a:avLst/>
            </a:prstGeom>
            <a:noFill/>
            <a:ln w="15875" cap="sq">
              <a:solidFill>
                <a:schemeClr val="tx1">
                  <a:lumMod val="95000"/>
                  <a:lumOff val="5000"/>
                </a:schemeClr>
              </a:solidFill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9" name="直接箭头连接符 108"/>
            <p:cNvCxnSpPr>
              <a:stCxn id="105" idx="4"/>
            </p:cNvCxnSpPr>
            <p:nvPr/>
          </p:nvCxnSpPr>
          <p:spPr>
            <a:xfrm>
              <a:off x="2353627" y="4962522"/>
              <a:ext cx="0" cy="1483529"/>
            </a:xfrm>
            <a:prstGeom prst="straightConnector1">
              <a:avLst/>
            </a:prstGeom>
            <a:noFill/>
            <a:ln w="15875" cap="sq">
              <a:solidFill>
                <a:schemeClr val="tx1">
                  <a:lumMod val="95000"/>
                  <a:lumOff val="5000"/>
                </a:schemeClr>
              </a:solidFill>
              <a:tailEnd type="non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0" name="组合 109"/>
          <p:cNvGrpSpPr/>
          <p:nvPr/>
        </p:nvGrpSpPr>
        <p:grpSpPr>
          <a:xfrm>
            <a:off x="7680215" y="2965309"/>
            <a:ext cx="1522627" cy="3377734"/>
            <a:chOff x="1611321" y="3068317"/>
            <a:chExt cx="1522627" cy="3377734"/>
          </a:xfrm>
        </p:grpSpPr>
        <p:sp>
          <p:nvSpPr>
            <p:cNvPr id="111" name="椭圆 110"/>
            <p:cNvSpPr/>
            <p:nvPr/>
          </p:nvSpPr>
          <p:spPr>
            <a:xfrm>
              <a:off x="1701164" y="3068317"/>
              <a:ext cx="1304925" cy="779781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1701164" y="4182741"/>
              <a:ext cx="1304925" cy="779781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13" name="Rectangle 79"/>
            <p:cNvSpPr>
              <a:spLocks noChangeArrowheads="1"/>
            </p:cNvSpPr>
            <p:nvPr/>
          </p:nvSpPr>
          <p:spPr bwMode="auto">
            <a:xfrm>
              <a:off x="1611321" y="3180204"/>
              <a:ext cx="152262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A op B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C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AluCtrl=AluSrcA=1</a:t>
              </a:r>
              <a:endParaRPr lang="en-US" altLang="zh-CN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</p:txBody>
        </p:sp>
        <p:sp>
          <p:nvSpPr>
            <p:cNvPr id="114" name="Rectangle 79"/>
            <p:cNvSpPr>
              <a:spLocks noChangeArrowheads="1"/>
            </p:cNvSpPr>
            <p:nvPr/>
          </p:nvSpPr>
          <p:spPr bwMode="auto">
            <a:xfrm>
              <a:off x="1611322" y="4329293"/>
              <a:ext cx="1522626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/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C</a:t>
              </a:r>
              <a:r>
                <a:rPr lang="en-US" altLang="zh-CN" sz="1200" b="1">
                  <a:solidFill>
                    <a:srgbClr val="0000FF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R[rd]</a:t>
              </a:r>
              <a:endParaRPr lang="en-US" altLang="zh-CN" sz="1200" b="1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Wingdings" panose="05000000000000000000" pitchFamily="2" charset="2"/>
              </a:endParaRPr>
            </a:p>
            <a:p>
              <a:pPr algn="ctr" defTabSz="914400"/>
              <a:r>
                <a:rPr lang="en-US" altLang="zh-CN" sz="1100" i="1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RegDst=RegWrite=1</a:t>
              </a:r>
              <a:endParaRPr lang="zh-CN" altLang="en-US" sz="1100" i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15" name="直接箭头连接符 114"/>
            <p:cNvCxnSpPr>
              <a:stCxn id="111" idx="4"/>
              <a:endCxn id="112" idx="0"/>
            </p:cNvCxnSpPr>
            <p:nvPr/>
          </p:nvCxnSpPr>
          <p:spPr>
            <a:xfrm>
              <a:off x="2353627" y="3848098"/>
              <a:ext cx="0" cy="334643"/>
            </a:xfrm>
            <a:prstGeom prst="straightConnector1">
              <a:avLst/>
            </a:prstGeom>
            <a:noFill/>
            <a:ln w="15875" cap="sq">
              <a:solidFill>
                <a:schemeClr val="tx1">
                  <a:lumMod val="95000"/>
                  <a:lumOff val="5000"/>
                </a:schemeClr>
              </a:solidFill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6" name="直接箭头连接符 115"/>
            <p:cNvCxnSpPr>
              <a:stCxn id="112" idx="4"/>
            </p:cNvCxnSpPr>
            <p:nvPr/>
          </p:nvCxnSpPr>
          <p:spPr>
            <a:xfrm>
              <a:off x="2353627" y="4962522"/>
              <a:ext cx="0" cy="1483529"/>
            </a:xfrm>
            <a:prstGeom prst="straightConnector1">
              <a:avLst/>
            </a:prstGeom>
            <a:noFill/>
            <a:ln w="15875" cap="sq">
              <a:solidFill>
                <a:schemeClr val="tx1">
                  <a:lumMod val="95000"/>
                  <a:lumOff val="5000"/>
                </a:schemeClr>
              </a:solidFill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17" name="直接箭头连接符 116"/>
          <p:cNvCxnSpPr>
            <a:stCxn id="90" idx="6"/>
            <a:endCxn id="87" idx="2"/>
          </p:cNvCxnSpPr>
          <p:nvPr/>
        </p:nvCxnSpPr>
        <p:spPr>
          <a:xfrm>
            <a:off x="4324996" y="1236049"/>
            <a:ext cx="1801806" cy="0"/>
          </a:xfrm>
          <a:prstGeom prst="straightConnector1">
            <a:avLst/>
          </a:prstGeom>
          <a:noFill/>
          <a:ln w="19050" cap="sq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8" name="直接连接符 117"/>
          <p:cNvCxnSpPr/>
          <p:nvPr/>
        </p:nvCxnSpPr>
        <p:spPr>
          <a:xfrm flipH="1">
            <a:off x="2019260" y="6343043"/>
            <a:ext cx="7997370" cy="0"/>
          </a:xfrm>
          <a:prstGeom prst="line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9" name="直接连接符 118"/>
          <p:cNvCxnSpPr/>
          <p:nvPr/>
        </p:nvCxnSpPr>
        <p:spPr>
          <a:xfrm flipV="1">
            <a:off x="2022103" y="1242738"/>
            <a:ext cx="0" cy="5094515"/>
          </a:xfrm>
          <a:prstGeom prst="line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0" name="直接连接符 119"/>
          <p:cNvCxnSpPr/>
          <p:nvPr/>
        </p:nvCxnSpPr>
        <p:spPr>
          <a:xfrm>
            <a:off x="2033773" y="1235427"/>
            <a:ext cx="975632" cy="0"/>
          </a:xfrm>
          <a:prstGeom prst="line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1" name="矩形 120"/>
          <p:cNvSpPr/>
          <p:nvPr/>
        </p:nvSpPr>
        <p:spPr>
          <a:xfrm>
            <a:off x="4768362" y="2142324"/>
            <a:ext cx="4144035" cy="282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2" name="Rectangle 9"/>
          <p:cNvSpPr>
            <a:spLocks noChangeArrowheads="1"/>
          </p:cNvSpPr>
          <p:nvPr/>
        </p:nvSpPr>
        <p:spPr bwMode="auto">
          <a:xfrm>
            <a:off x="7050750" y="2114206"/>
            <a:ext cx="978006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14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型运算</a:t>
            </a:r>
            <a:endParaRPr lang="en-US" altLang="zh-CN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3" name="Rectangle 9"/>
          <p:cNvSpPr>
            <a:spLocks noChangeArrowheads="1"/>
          </p:cNvSpPr>
          <p:nvPr/>
        </p:nvSpPr>
        <p:spPr bwMode="auto">
          <a:xfrm>
            <a:off x="6522064" y="2114206"/>
            <a:ext cx="635245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1400" i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beq</a:t>
            </a:r>
            <a:endParaRPr lang="en-US" altLang="zh-CN" sz="1400" i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4" name="Rectangle 9"/>
          <p:cNvSpPr>
            <a:spLocks noChangeArrowheads="1"/>
          </p:cNvSpPr>
          <p:nvPr/>
        </p:nvSpPr>
        <p:spPr bwMode="auto">
          <a:xfrm>
            <a:off x="5723689" y="2114206"/>
            <a:ext cx="635245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1400" i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sw</a:t>
            </a:r>
            <a:endParaRPr lang="en-US" altLang="zh-CN" sz="1400" i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5" name="Rectangle 9"/>
          <p:cNvSpPr>
            <a:spLocks noChangeArrowheads="1"/>
          </p:cNvSpPr>
          <p:nvPr/>
        </p:nvSpPr>
        <p:spPr bwMode="auto">
          <a:xfrm>
            <a:off x="4963914" y="2114206"/>
            <a:ext cx="635245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1400" i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lw</a:t>
            </a:r>
            <a:endParaRPr lang="en-US" altLang="zh-CN" sz="1400" i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6" name="Rectangle 9"/>
          <p:cNvSpPr>
            <a:spLocks noChangeArrowheads="1"/>
          </p:cNvSpPr>
          <p:nvPr/>
        </p:nvSpPr>
        <p:spPr bwMode="auto">
          <a:xfrm>
            <a:off x="7853534" y="2115376"/>
            <a:ext cx="978006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914400"/>
            <a:r>
              <a:rPr lang="en-US" altLang="zh-CN" sz="14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型运算</a:t>
            </a:r>
            <a:endParaRPr lang="en-US" altLang="zh-CN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2145769" y="927309"/>
            <a:ext cx="8323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取指令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8" name="文本框 127"/>
          <p:cNvSpPr txBox="1"/>
          <p:nvPr/>
        </p:nvSpPr>
        <p:spPr>
          <a:xfrm>
            <a:off x="5395191" y="953152"/>
            <a:ext cx="8323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译码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2403943" y="2730987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地址运算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0" name="文本框 129"/>
          <p:cNvSpPr txBox="1"/>
          <p:nvPr/>
        </p:nvSpPr>
        <p:spPr>
          <a:xfrm>
            <a:off x="2403943" y="3850463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主存访问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1" name="文本框 130"/>
          <p:cNvSpPr txBox="1"/>
          <p:nvPr/>
        </p:nvSpPr>
        <p:spPr>
          <a:xfrm>
            <a:off x="2403943" y="4956710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结果写回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2" name="文本框 131"/>
          <p:cNvSpPr txBox="1"/>
          <p:nvPr/>
        </p:nvSpPr>
        <p:spPr>
          <a:xfrm>
            <a:off x="4076713" y="2730987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地址运算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3" name="文本框 132"/>
          <p:cNvSpPr txBox="1"/>
          <p:nvPr/>
        </p:nvSpPr>
        <p:spPr>
          <a:xfrm>
            <a:off x="4076713" y="3850463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主存写入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4" name="文本框 133"/>
          <p:cNvSpPr txBox="1"/>
          <p:nvPr/>
        </p:nvSpPr>
        <p:spPr>
          <a:xfrm>
            <a:off x="5721699" y="2730987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条件分支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7161899" y="2730987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数据运算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7161899" y="3850463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结果写回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8693242" y="2730987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数据运算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8693242" y="3850463"/>
            <a:ext cx="1077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1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结果写回</a:t>
            </a:r>
            <a:endParaRPr lang="zh-CN" altLang="en-US" sz="1200" baseline="-250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39" name="直接箭头连接符 138"/>
          <p:cNvCxnSpPr/>
          <p:nvPr/>
        </p:nvCxnSpPr>
        <p:spPr>
          <a:xfrm>
            <a:off x="8606930" y="2374215"/>
            <a:ext cx="1407476" cy="591094"/>
          </a:xfrm>
          <a:prstGeom prst="straightConnector1">
            <a:avLst/>
          </a:prstGeom>
          <a:noFill/>
          <a:ln w="15875" cap="sq">
            <a:solidFill>
              <a:schemeClr val="tx1">
                <a:lumMod val="95000"/>
                <a:lumOff val="5000"/>
              </a:schemeClr>
            </a:solidFill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ISLIDE.GUIDESSETTING" val="{&quot;Id&quot;:null,&quot;Name&quot;:&quot;无&quot;,&quot;HeaderHeight&quot;:0.0,&quot;FooterHeight&quot;:0.0,&quot;SideMargin&quot;:0.0,&quot;TopMargin&quot;:0.0,&quot;BottomMargin&quot;:0.0,&quot;IntervalMargin&quot;:0.0,&quot;SettingType&quot;:&quot;System&quot;}"/>
  <p:tag name="commondata" val="eyJoZGlkIjoiOWMzMjdlMmU2YTZjMTI3Y2NjMGFiZWQwMzk5Mzg0OD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3795</Words>
  <Application>WPS 演示</Application>
  <PresentationFormat>宽屏</PresentationFormat>
  <Paragraphs>1808</Paragraphs>
  <Slides>10</Slides>
  <Notes>58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Segoe UI</vt:lpstr>
      <vt:lpstr>义启小楷书</vt:lpstr>
      <vt:lpstr>Segoe UI Black</vt:lpstr>
      <vt:lpstr>Times New Roman</vt:lpstr>
      <vt:lpstr>Arial Black</vt:lpstr>
      <vt:lpstr>黑体</vt:lpstr>
      <vt:lpstr>Algerian</vt:lpstr>
      <vt:lpstr>Arial Unicode MS</vt:lpstr>
      <vt:lpstr>等线</vt:lpstr>
      <vt:lpstr>Office 主题​​</vt:lpstr>
      <vt:lpstr>PowerPoint 演示文稿</vt:lpstr>
      <vt:lpstr>多周期MIPS数据通路特点</vt:lpstr>
      <vt:lpstr>多周期MIPS CPU数据通路</vt:lpstr>
      <vt:lpstr>多周期MIPS取指令阶段T1</vt:lpstr>
      <vt:lpstr>多周期MIPS取指令阶段T2</vt:lpstr>
      <vt:lpstr>R型指令执行状态周期T3~T4</vt:lpstr>
      <vt:lpstr>LW指令执行状态周期T3~T5</vt:lpstr>
      <vt:lpstr>Beq指令执行状态周期T3</vt:lpstr>
      <vt:lpstr>多周期MIPS状态图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tanzhihu</dc:creator>
  <cp:lastModifiedBy>秦磊华</cp:lastModifiedBy>
  <cp:revision>1648</cp:revision>
  <dcterms:created xsi:type="dcterms:W3CDTF">2018-05-09T10:41:00Z</dcterms:created>
  <dcterms:modified xsi:type="dcterms:W3CDTF">2025-05-26T01:18:02Z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3E6E2172C20541EE8E646BD4DC487B4B_12</vt:lpwstr>
  </property>
</Properties>
</file>

<file path=docProps/thumbnail.jpeg>
</file>